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1" r:id="rId1"/>
  </p:sldMasterIdLst>
  <p:sldIdLst>
    <p:sldId id="256" r:id="rId2"/>
    <p:sldId id="257" r:id="rId3"/>
    <p:sldId id="259" r:id="rId4"/>
    <p:sldId id="260" r:id="rId5"/>
    <p:sldId id="261" r:id="rId6"/>
    <p:sldId id="262" r:id="rId7"/>
    <p:sldId id="258" r:id="rId8"/>
    <p:sldId id="263" r:id="rId9"/>
    <p:sldId id="264"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맑은 고딕" panose="020B0503020000020004" pitchFamily="50" charset="-127"/>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28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napToObjects="1">
      <p:cViewPr varScale="1">
        <p:scale>
          <a:sx n="58" d="100"/>
          <a:sy n="58" d="100"/>
        </p:scale>
        <p:origin x="126" y="78"/>
      </p:cViewPr>
      <p:guideLst>
        <p:guide orient="horz" pos="2159"/>
        <p:guide pos="2879"/>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8.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FEE"/>
        </a:solidFill>
        <a:effectLst/>
      </p:bgPr>
    </p:bg>
    <p:spTree>
      <p:nvGrpSpPr>
        <p:cNvPr id="1" name=""/>
        <p:cNvGrpSpPr/>
        <p:nvPr/>
      </p:nvGrpSpPr>
      <p:grpSpPr>
        <a:xfrm>
          <a:off x="0" y="0"/>
          <a:ext cx="0" cy="0"/>
          <a:chOff x="0" y="0"/>
          <a:chExt cx="0" cy="0"/>
        </a:xfrm>
      </p:grpSpPr>
      <p:sp>
        <p:nvSpPr>
          <p:cNvPr id="2" name="Freeform 2"/>
          <p:cNvSpPr/>
          <p:nvPr/>
        </p:nvSpPr>
        <p:spPr>
          <a:xfrm>
            <a:off x="11028680" y="3717290"/>
            <a:ext cx="5546725" cy="796925"/>
          </a:xfrm>
          <a:custGeom>
            <a:avLst/>
            <a:gdLst/>
            <a:ahLst/>
            <a:cxnLst/>
            <a:rect l="l" t="t" r="r" b="b"/>
            <a:pathLst>
              <a:path w="5546860" h="796731">
                <a:moveTo>
                  <a:pt x="0" y="0"/>
                </a:moveTo>
                <a:lnTo>
                  <a:pt x="5546860" y="0"/>
                </a:lnTo>
                <a:lnTo>
                  <a:pt x="5546860" y="796731"/>
                </a:lnTo>
                <a:lnTo>
                  <a:pt x="0" y="796731"/>
                </a:lnTo>
                <a:lnTo>
                  <a:pt x="0" y="0"/>
                </a:lnTo>
                <a:close/>
              </a:path>
            </a:pathLst>
          </a:custGeom>
          <a:blipFill>
            <a:blip r:embed="rId2">
              <a:extLst>
                <a:ext uri="{96DAC541-7B7A-43D3-8B79-37D633B846F1}">
                  <asvg:svgBlip xmlns="" xmlns:asvg="http://schemas.microsoft.com/office/drawing/2016/SVG/main" xmlns:p14="http://schemas.microsoft.com/office/powerpoint/2010/main" r:embed="rId3"/>
                </a:ext>
              </a:extLst>
            </a:blip>
            <a:stretch>
              <a:fillRect/>
            </a:stretch>
          </a:blipFill>
        </p:spPr>
      </p:sp>
      <p:sp>
        <p:nvSpPr>
          <p:cNvPr id="3" name="TextBox 3"/>
          <p:cNvSpPr txBox="1">
            <a:spLocks/>
          </p:cNvSpPr>
          <p:nvPr/>
        </p:nvSpPr>
        <p:spPr>
          <a:xfrm>
            <a:off x="6417945" y="3272790"/>
            <a:ext cx="4247515" cy="1678940"/>
          </a:xfrm>
          <a:prstGeom prst="rect">
            <a:avLst/>
          </a:prstGeom>
        </p:spPr>
        <p:txBody>
          <a:bodyPr vert="horz" wrap="square" lIns="0" tIns="0" rIns="0" bIns="0" numCol="1" anchor="t">
            <a:spAutoFit/>
          </a:bodyPr>
          <a:lstStyle/>
          <a:p>
            <a:pPr marL="0" indent="0" algn="l" latinLnBrk="0">
              <a:lnSpc>
                <a:spcPts val="12193"/>
              </a:lnSpc>
              <a:buFontTx/>
              <a:buNone/>
            </a:pPr>
            <a:r>
              <a:rPr lang="en-US" sz="13545" spc="-260" dirty="0" err="1">
                <a:solidFill>
                  <a:srgbClr val="937464"/>
                </a:solidFill>
                <a:latin typeface="Arita Buri Medium Bold" charset="0"/>
              </a:rPr>
              <a:t>DDju</a:t>
            </a:r>
            <a:endParaRPr lang="ko-KR" altLang="en-US" sz="13545" dirty="0">
              <a:solidFill>
                <a:srgbClr val="937464"/>
              </a:solidFill>
              <a:latin typeface="Arita Buri Medium Bold" charset="0"/>
            </a:endParaRPr>
          </a:p>
        </p:txBody>
      </p:sp>
      <p:sp>
        <p:nvSpPr>
          <p:cNvPr id="4" name="TextBox 4"/>
          <p:cNvSpPr txBox="1"/>
          <p:nvPr/>
        </p:nvSpPr>
        <p:spPr>
          <a:xfrm>
            <a:off x="4361814" y="5127625"/>
            <a:ext cx="9811385" cy="1564531"/>
          </a:xfrm>
          <a:prstGeom prst="rect">
            <a:avLst/>
          </a:prstGeom>
        </p:spPr>
        <p:txBody>
          <a:bodyPr wrap="square" lIns="0" tIns="0" rIns="0" bIns="0" rtlCol="0" anchor="t">
            <a:spAutoFit/>
          </a:bodyPr>
          <a:lstStyle/>
          <a:p>
            <a:pPr marL="0" lvl="0" indent="0" algn="l">
              <a:lnSpc>
                <a:spcPts val="12193"/>
              </a:lnSpc>
            </a:pPr>
            <a:r>
              <a:rPr lang="en-US" sz="13548" spc="-270" dirty="0">
                <a:solidFill>
                  <a:srgbClr val="937464"/>
                </a:solidFill>
                <a:ea typeface="Arita Buri Medium Bold"/>
              </a:rPr>
              <a:t>팀 </a:t>
            </a:r>
            <a:r>
              <a:rPr lang="en-US" sz="13548" spc="-270" dirty="0" err="1">
                <a:solidFill>
                  <a:srgbClr val="937464"/>
                </a:solidFill>
                <a:ea typeface="Arita Buri Medium Bold"/>
              </a:rPr>
              <a:t>프로젝트</a:t>
            </a:r>
            <a:endParaRPr lang="en-US" sz="13548" spc="-270" dirty="0">
              <a:solidFill>
                <a:srgbClr val="937464"/>
              </a:solidFill>
              <a:ea typeface="Arita Buri Medium Bold"/>
            </a:endParaRPr>
          </a:p>
        </p:txBody>
      </p:sp>
      <p:sp>
        <p:nvSpPr>
          <p:cNvPr id="5" name="TextBox 5"/>
          <p:cNvSpPr txBox="1">
            <a:spLocks/>
          </p:cNvSpPr>
          <p:nvPr/>
        </p:nvSpPr>
        <p:spPr>
          <a:xfrm>
            <a:off x="11760835" y="7434580"/>
            <a:ext cx="5321300" cy="337820"/>
          </a:xfrm>
          <a:prstGeom prst="rect">
            <a:avLst/>
          </a:prstGeom>
        </p:spPr>
        <p:txBody>
          <a:bodyPr vert="horz" wrap="square" lIns="0" tIns="0" rIns="0" bIns="0" numCol="1" anchor="t">
            <a:spAutoFit/>
          </a:bodyPr>
          <a:lstStyle/>
          <a:p>
            <a:pPr marL="0" indent="0" algn="l" latinLnBrk="0">
              <a:lnSpc>
                <a:spcPts val="2654"/>
              </a:lnSpc>
              <a:buFontTx/>
              <a:buNone/>
            </a:pPr>
            <a:r>
              <a:rPr lang="en-US" sz="2945" spc="-50" dirty="0" err="1">
                <a:solidFill>
                  <a:srgbClr val="937464"/>
                </a:solidFill>
                <a:ea typeface="Arita Buri Medium Bold" charset="0"/>
              </a:rPr>
              <a:t>최서우</a:t>
            </a:r>
            <a:r>
              <a:rPr lang="en-US" sz="2945" spc="-50" dirty="0">
                <a:solidFill>
                  <a:srgbClr val="937464"/>
                </a:solidFill>
                <a:ea typeface="Arita Buri Medium Bold" charset="0"/>
              </a:rPr>
              <a:t>, </a:t>
            </a:r>
            <a:r>
              <a:rPr lang="en-US" sz="2945" spc="-50" dirty="0" err="1">
                <a:solidFill>
                  <a:srgbClr val="937464"/>
                </a:solidFill>
                <a:ea typeface="Arita Buri Medium Bold" charset="0"/>
              </a:rPr>
              <a:t>고지은</a:t>
            </a:r>
            <a:r>
              <a:rPr lang="en-US" sz="2945" spc="-50" dirty="0">
                <a:solidFill>
                  <a:srgbClr val="937464"/>
                </a:solidFill>
                <a:ea typeface="Arita Buri Medium Bold" charset="0"/>
              </a:rPr>
              <a:t>, </a:t>
            </a:r>
            <a:r>
              <a:rPr lang="en-US" sz="2945" spc="-50" dirty="0" err="1">
                <a:solidFill>
                  <a:srgbClr val="937464"/>
                </a:solidFill>
                <a:ea typeface="Arita Buri Medium Bold" charset="0"/>
              </a:rPr>
              <a:t>오한나</a:t>
            </a:r>
            <a:r>
              <a:rPr lang="en-US" sz="2945" spc="-50" dirty="0">
                <a:solidFill>
                  <a:srgbClr val="937464"/>
                </a:solidFill>
                <a:ea typeface="Arita Buri Medium Bold" charset="0"/>
              </a:rPr>
              <a:t>, </a:t>
            </a:r>
            <a:r>
              <a:rPr lang="en-US" sz="2945" spc="-50" dirty="0" err="1">
                <a:solidFill>
                  <a:srgbClr val="937464"/>
                </a:solidFill>
                <a:ea typeface="Arita Buri Medium Bold" charset="0"/>
              </a:rPr>
              <a:t>박지은</a:t>
            </a:r>
            <a:endParaRPr lang="ko-KR" altLang="en-US" sz="2945" dirty="0">
              <a:solidFill>
                <a:srgbClr val="937464"/>
              </a:solidFill>
              <a:ea typeface="Arita Buri Medium Bold"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32" presetClass="emph" presetSubtype="0" fill="hold" grpId="0" nodeType="clickEffect">
                                  <p:stCondLst>
                                    <p:cond delay="0"/>
                                  </p:stCondLst>
                                  <p:childTnLst>
                                    <p:animRot by="120000">
                                      <p:cBhvr>
                                        <p:cTn id="29" dur="100" fill="hold">
                                          <p:stCondLst>
                                            <p:cond delay="0"/>
                                          </p:stCondLst>
                                        </p:cTn>
                                        <p:tgtEl>
                                          <p:spTgt spid="4"/>
                                        </p:tgtEl>
                                        <p:attrNameLst>
                                          <p:attrName>r</p:attrName>
                                        </p:attrNameLst>
                                      </p:cBhvr>
                                    </p:animRot>
                                    <p:animRot by="-240000">
                                      <p:cBhvr>
                                        <p:cTn id="30" dur="200" fill="hold">
                                          <p:stCondLst>
                                            <p:cond delay="200"/>
                                          </p:stCondLst>
                                        </p:cTn>
                                        <p:tgtEl>
                                          <p:spTgt spid="4"/>
                                        </p:tgtEl>
                                        <p:attrNameLst>
                                          <p:attrName>r</p:attrName>
                                        </p:attrNameLst>
                                      </p:cBhvr>
                                    </p:animRot>
                                    <p:animRot by="240000">
                                      <p:cBhvr>
                                        <p:cTn id="31" dur="200" fill="hold">
                                          <p:stCondLst>
                                            <p:cond delay="400"/>
                                          </p:stCondLst>
                                        </p:cTn>
                                        <p:tgtEl>
                                          <p:spTgt spid="4"/>
                                        </p:tgtEl>
                                        <p:attrNameLst>
                                          <p:attrName>r</p:attrName>
                                        </p:attrNameLst>
                                      </p:cBhvr>
                                    </p:animRot>
                                    <p:animRot by="-240000">
                                      <p:cBhvr>
                                        <p:cTn id="32" dur="200" fill="hold">
                                          <p:stCondLst>
                                            <p:cond delay="600"/>
                                          </p:stCondLst>
                                        </p:cTn>
                                        <p:tgtEl>
                                          <p:spTgt spid="4"/>
                                        </p:tgtEl>
                                        <p:attrNameLst>
                                          <p:attrName>r</p:attrName>
                                        </p:attrNameLst>
                                      </p:cBhvr>
                                    </p:animRot>
                                    <p:animRot by="120000">
                                      <p:cBhvr>
                                        <p:cTn id="33" dur="200" fill="hold">
                                          <p:stCondLst>
                                            <p:cond delay="800"/>
                                          </p:stCondLst>
                                        </p:cTn>
                                        <p:tgtEl>
                                          <p:spTgt spid="4"/>
                                        </p:tgtEl>
                                        <p:attrNameLst>
                                          <p:attrName>r</p:attrName>
                                        </p:attrNameLst>
                                      </p:cBhvr>
                                    </p:animRo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E0D0"/>
        </a:solidFill>
        <a:effectLst/>
      </p:bgPr>
    </p:bg>
    <p:spTree>
      <p:nvGrpSpPr>
        <p:cNvPr id="1" name=""/>
        <p:cNvGrpSpPr/>
        <p:nvPr/>
      </p:nvGrpSpPr>
      <p:grpSpPr>
        <a:xfrm>
          <a:off x="0" y="0"/>
          <a:ext cx="0" cy="0"/>
          <a:chOff x="0" y="0"/>
          <a:chExt cx="0" cy="0"/>
        </a:xfrm>
      </p:grpSpPr>
      <p:sp>
        <p:nvSpPr>
          <p:cNvPr id="5" name="Freeform 5"/>
          <p:cNvSpPr/>
          <p:nvPr/>
        </p:nvSpPr>
        <p:spPr>
          <a:xfrm>
            <a:off x="6915150" y="1671955"/>
            <a:ext cx="5379720" cy="772795"/>
          </a:xfrm>
          <a:custGeom>
            <a:avLst/>
            <a:gdLst/>
            <a:ahLst/>
            <a:cxnLst/>
            <a:rect l="l" t="t" r="r" b="b"/>
            <a:pathLst>
              <a:path w="5379494" h="772691">
                <a:moveTo>
                  <a:pt x="0" y="0"/>
                </a:moveTo>
                <a:lnTo>
                  <a:pt x="5379494" y="0"/>
                </a:lnTo>
                <a:lnTo>
                  <a:pt x="5379494" y="772691"/>
                </a:lnTo>
                <a:lnTo>
                  <a:pt x="0" y="772691"/>
                </a:lnTo>
                <a:lnTo>
                  <a:pt x="0" y="0"/>
                </a:lnTo>
                <a:close/>
              </a:path>
            </a:pathLst>
          </a:custGeom>
          <a:blipFill>
            <a:blip r:embed="rId2">
              <a:extLst>
                <a:ext uri="{96DAC541-7B7A-43D3-8B79-37D633B846F1}">
                  <asvg:svgBlip xmlns="" xmlns:asvg="http://schemas.microsoft.com/office/drawing/2016/SVG/main" xmlns:p14="http://schemas.microsoft.com/office/powerpoint/2010/main" r:embed="rId3"/>
                </a:ext>
              </a:extLst>
            </a:blip>
            <a:stretch>
              <a:fillRect/>
            </a:stretch>
          </a:blipFill>
        </p:spPr>
      </p:sp>
      <p:sp>
        <p:nvSpPr>
          <p:cNvPr id="6" name="TextBox 6"/>
          <p:cNvSpPr txBox="1"/>
          <p:nvPr/>
        </p:nvSpPr>
        <p:spPr>
          <a:xfrm>
            <a:off x="1028700" y="1409700"/>
            <a:ext cx="4076700" cy="1564531"/>
          </a:xfrm>
          <a:prstGeom prst="rect">
            <a:avLst/>
          </a:prstGeom>
        </p:spPr>
        <p:txBody>
          <a:bodyPr wrap="square" lIns="0" tIns="0" rIns="0" bIns="0" rtlCol="0" anchor="t">
            <a:spAutoFit/>
          </a:bodyPr>
          <a:lstStyle/>
          <a:p>
            <a:pPr marL="0" lvl="0" indent="0" algn="l">
              <a:lnSpc>
                <a:spcPts val="12193"/>
              </a:lnSpc>
            </a:pPr>
            <a:r>
              <a:rPr lang="en-US" sz="13548" u="none" spc="-270" dirty="0" err="1">
                <a:solidFill>
                  <a:srgbClr val="9B4819"/>
                </a:solidFill>
                <a:ea typeface="Arita Buri Medium Bold"/>
              </a:rPr>
              <a:t>목차</a:t>
            </a:r>
            <a:endParaRPr lang="en-US" sz="13548" u="none" spc="-270" dirty="0">
              <a:solidFill>
                <a:srgbClr val="9B4819"/>
              </a:solidFill>
              <a:ea typeface="Arita Buri Medium Bold"/>
            </a:endParaRPr>
          </a:p>
        </p:txBody>
      </p:sp>
      <p:grpSp>
        <p:nvGrpSpPr>
          <p:cNvPr id="7" name="Group 7"/>
          <p:cNvGrpSpPr/>
          <p:nvPr/>
        </p:nvGrpSpPr>
        <p:grpSpPr>
          <a:xfrm>
            <a:off x="12877800" y="5600700"/>
            <a:ext cx="4038600" cy="3671570"/>
            <a:chOff x="12877800" y="5600700"/>
            <a:chExt cx="4038600" cy="3671570"/>
          </a:xfrm>
        </p:grpSpPr>
        <p:sp>
          <p:nvSpPr>
            <p:cNvPr id="8" name="TextBox 8"/>
            <p:cNvSpPr txBox="1"/>
            <p:nvPr/>
          </p:nvSpPr>
          <p:spPr>
            <a:xfrm>
              <a:off x="12877800" y="7525385"/>
              <a:ext cx="3810000" cy="464185"/>
            </a:xfrm>
            <a:prstGeom prst="rect">
              <a:avLst/>
            </a:prstGeom>
          </p:spPr>
          <p:txBody>
            <a:bodyPr lIns="0" tIns="0" rIns="0" bIns="0" rtlCol="0" anchor="t">
              <a:spAutoFit/>
            </a:bodyPr>
            <a:lstStyle/>
            <a:p>
              <a:pPr marL="647700" lvl="1" indent="-323850" algn="l">
                <a:lnSpc>
                  <a:spcPts val="3600"/>
                </a:lnSpc>
                <a:buFont typeface="Arial"/>
                <a:buChar char="•"/>
              </a:pPr>
              <a:r>
                <a:rPr lang="en-US" sz="3000" dirty="0" err="1">
                  <a:solidFill>
                    <a:srgbClr val="000000"/>
                  </a:solidFill>
                  <a:latin typeface="서울남산체 L" panose="02020503020101020101" pitchFamily="18" charset="-127"/>
                  <a:ea typeface="서울남산체 L" panose="02020503020101020101" pitchFamily="18" charset="-127"/>
                </a:rPr>
                <a:t>기능</a:t>
              </a:r>
              <a:r>
                <a:rPr lang="en-US" sz="3000" dirty="0">
                  <a:solidFill>
                    <a:srgbClr val="000000"/>
                  </a:solidFill>
                  <a:latin typeface="서울남산체 L" panose="02020503020101020101" pitchFamily="18" charset="-127"/>
                  <a:ea typeface="서울남산체 L" panose="02020503020101020101" pitchFamily="18" charset="-127"/>
                </a:rPr>
                <a:t> </a:t>
              </a:r>
              <a:r>
                <a:rPr lang="en-US" sz="3000" dirty="0" err="1">
                  <a:solidFill>
                    <a:srgbClr val="000000"/>
                  </a:solidFill>
                  <a:latin typeface="서울남산체 L" panose="02020503020101020101" pitchFamily="18" charset="-127"/>
                  <a:ea typeface="서울남산체 L" panose="02020503020101020101" pitchFamily="18" charset="-127"/>
                </a:rPr>
                <a:t>소개</a:t>
              </a:r>
              <a:endParaRPr lang="en-US" sz="3000" dirty="0">
                <a:solidFill>
                  <a:srgbClr val="000000"/>
                </a:solidFill>
                <a:latin typeface="서울남산체 L" panose="02020503020101020101" pitchFamily="18" charset="-127"/>
                <a:ea typeface="서울남산체 L" panose="02020503020101020101" pitchFamily="18" charset="-127"/>
              </a:endParaRPr>
            </a:p>
          </p:txBody>
        </p:sp>
        <p:sp>
          <p:nvSpPr>
            <p:cNvPr id="9" name="TextBox 9"/>
            <p:cNvSpPr txBox="1"/>
            <p:nvPr/>
          </p:nvSpPr>
          <p:spPr>
            <a:xfrm>
              <a:off x="12877800" y="8166735"/>
              <a:ext cx="3810000" cy="464185"/>
            </a:xfrm>
            <a:prstGeom prst="rect">
              <a:avLst/>
            </a:prstGeom>
          </p:spPr>
          <p:txBody>
            <a:bodyPr lIns="0" tIns="0" rIns="0" bIns="0" rtlCol="0" anchor="t">
              <a:spAutoFit/>
            </a:bodyPr>
            <a:lstStyle/>
            <a:p>
              <a:pPr marL="647700" lvl="1" indent="-323850" algn="l">
                <a:lnSpc>
                  <a:spcPts val="3600"/>
                </a:lnSpc>
                <a:buFont typeface="Arial"/>
                <a:buChar char="•"/>
              </a:pPr>
              <a:r>
                <a:rPr lang="en-US" sz="3000" dirty="0">
                  <a:solidFill>
                    <a:srgbClr val="000000"/>
                  </a:solidFill>
                  <a:latin typeface="서울남산체 L" panose="02020503020101020101" pitchFamily="18" charset="-127"/>
                  <a:ea typeface="서울남산체 L" panose="02020503020101020101" pitchFamily="18" charset="-127"/>
                </a:rPr>
                <a:t>팀 </a:t>
              </a:r>
              <a:r>
                <a:rPr lang="en-US" sz="3000" dirty="0" err="1" smtClean="0">
                  <a:solidFill>
                    <a:srgbClr val="000000"/>
                  </a:solidFill>
                  <a:latin typeface="서울남산체 L" panose="02020503020101020101" pitchFamily="18" charset="-127"/>
                  <a:ea typeface="서울남산체 L" panose="02020503020101020101" pitchFamily="18" charset="-127"/>
                </a:rPr>
                <a:t>소개</a:t>
              </a:r>
              <a:r>
                <a:rPr lang="en-US" sz="3000" dirty="0" smtClean="0">
                  <a:solidFill>
                    <a:srgbClr val="000000"/>
                  </a:solidFill>
                  <a:latin typeface="서울남산체 L" panose="02020503020101020101" pitchFamily="18" charset="-127"/>
                  <a:ea typeface="서울남산체 L" panose="02020503020101020101" pitchFamily="18" charset="-127"/>
                </a:rPr>
                <a:t> </a:t>
              </a:r>
              <a:r>
                <a:rPr lang="ko-KR" altLang="en-US" sz="3000" dirty="0" smtClean="0">
                  <a:solidFill>
                    <a:srgbClr val="000000"/>
                  </a:solidFill>
                  <a:latin typeface="서울남산체 L" panose="02020503020101020101" pitchFamily="18" charset="-127"/>
                  <a:ea typeface="서울남산체 L" panose="02020503020101020101" pitchFamily="18" charset="-127"/>
                </a:rPr>
                <a:t>및 시연</a:t>
              </a:r>
              <a:r>
                <a:rPr lang="en-US" sz="3000" dirty="0" smtClean="0">
                  <a:solidFill>
                    <a:srgbClr val="000000"/>
                  </a:solidFill>
                  <a:latin typeface="서울남산체 L" panose="02020503020101020101" pitchFamily="18" charset="-127"/>
                  <a:ea typeface="서울남산체 L" panose="02020503020101020101" pitchFamily="18" charset="-127"/>
                </a:rPr>
                <a:t> </a:t>
              </a:r>
              <a:endParaRPr lang="en-US" sz="3000" dirty="0">
                <a:solidFill>
                  <a:srgbClr val="000000"/>
                </a:solidFill>
                <a:latin typeface="서울남산체 L" panose="02020503020101020101" pitchFamily="18" charset="-127"/>
                <a:ea typeface="서울남산체 L" panose="02020503020101020101" pitchFamily="18" charset="-127"/>
              </a:endParaRPr>
            </a:p>
          </p:txBody>
        </p:sp>
        <p:sp>
          <p:nvSpPr>
            <p:cNvPr id="10" name="TextBox 10"/>
            <p:cNvSpPr txBox="1"/>
            <p:nvPr/>
          </p:nvSpPr>
          <p:spPr>
            <a:xfrm>
              <a:off x="12877800" y="5600700"/>
              <a:ext cx="3810000" cy="464185"/>
            </a:xfrm>
            <a:prstGeom prst="rect">
              <a:avLst/>
            </a:prstGeom>
          </p:spPr>
          <p:txBody>
            <a:bodyPr lIns="0" tIns="0" rIns="0" bIns="0" rtlCol="0" anchor="t">
              <a:spAutoFit/>
            </a:bodyPr>
            <a:lstStyle/>
            <a:p>
              <a:pPr marL="647700" lvl="1" indent="-323850" algn="l">
                <a:lnSpc>
                  <a:spcPts val="3600"/>
                </a:lnSpc>
                <a:buFont typeface="Arial"/>
                <a:buChar char="•"/>
              </a:pPr>
              <a:r>
                <a:rPr lang="en-US" sz="3000" dirty="0" err="1">
                  <a:solidFill>
                    <a:srgbClr val="000000"/>
                  </a:solidFill>
                  <a:latin typeface="서울남산체 L" panose="02020503020101020101" pitchFamily="18" charset="-127"/>
                  <a:ea typeface="서울남산체 L" panose="02020503020101020101" pitchFamily="18" charset="-127"/>
                </a:rPr>
                <a:t>개발</a:t>
              </a:r>
              <a:r>
                <a:rPr lang="en-US" sz="3000" dirty="0">
                  <a:solidFill>
                    <a:srgbClr val="000000"/>
                  </a:solidFill>
                  <a:latin typeface="서울남산체 L" panose="02020503020101020101" pitchFamily="18" charset="-127"/>
                  <a:ea typeface="서울남산체 L" panose="02020503020101020101" pitchFamily="18" charset="-127"/>
                </a:rPr>
                <a:t> </a:t>
              </a:r>
              <a:r>
                <a:rPr lang="en-US" sz="3000" dirty="0" err="1">
                  <a:solidFill>
                    <a:srgbClr val="000000"/>
                  </a:solidFill>
                  <a:latin typeface="서울남산체 L" panose="02020503020101020101" pitchFamily="18" charset="-127"/>
                  <a:ea typeface="서울남산체 L" panose="02020503020101020101" pitchFamily="18" charset="-127"/>
                </a:rPr>
                <a:t>동기</a:t>
              </a:r>
              <a:endParaRPr lang="en-US" sz="3000" dirty="0">
                <a:solidFill>
                  <a:srgbClr val="000000"/>
                </a:solidFill>
                <a:latin typeface="서울남산체 L" panose="02020503020101020101" pitchFamily="18" charset="-127"/>
                <a:ea typeface="서울남산체 L" panose="02020503020101020101" pitchFamily="18" charset="-127"/>
              </a:endParaRPr>
            </a:p>
          </p:txBody>
        </p:sp>
        <p:sp>
          <p:nvSpPr>
            <p:cNvPr id="11" name="TextBox 11"/>
            <p:cNvSpPr txBox="1"/>
            <p:nvPr/>
          </p:nvSpPr>
          <p:spPr>
            <a:xfrm>
              <a:off x="12877800" y="6242050"/>
              <a:ext cx="3810000" cy="464185"/>
            </a:xfrm>
            <a:prstGeom prst="rect">
              <a:avLst/>
            </a:prstGeom>
          </p:spPr>
          <p:txBody>
            <a:bodyPr lIns="0" tIns="0" rIns="0" bIns="0" rtlCol="0" anchor="t">
              <a:spAutoFit/>
            </a:bodyPr>
            <a:lstStyle/>
            <a:p>
              <a:pPr marL="647700" lvl="1" indent="-323850" algn="l">
                <a:lnSpc>
                  <a:spcPts val="3600"/>
                </a:lnSpc>
                <a:buFont typeface="Arial"/>
                <a:buChar char="•"/>
              </a:pPr>
              <a:r>
                <a:rPr lang="en-US" sz="3000" dirty="0" err="1">
                  <a:solidFill>
                    <a:srgbClr val="000000"/>
                  </a:solidFill>
                  <a:latin typeface="서울남산체 L" panose="02020503020101020101" pitchFamily="18" charset="-127"/>
                  <a:ea typeface="서울남산체 L" panose="02020503020101020101" pitchFamily="18" charset="-127"/>
                </a:rPr>
                <a:t>기획</a:t>
              </a:r>
              <a:endParaRPr lang="en-US" sz="3000" dirty="0">
                <a:solidFill>
                  <a:srgbClr val="000000"/>
                </a:solidFill>
                <a:latin typeface="서울남산체 L" panose="02020503020101020101" pitchFamily="18" charset="-127"/>
                <a:ea typeface="서울남산체 L" panose="02020503020101020101" pitchFamily="18" charset="-127"/>
              </a:endParaRPr>
            </a:p>
          </p:txBody>
        </p:sp>
        <p:sp>
          <p:nvSpPr>
            <p:cNvPr id="12" name="TextBox 12"/>
            <p:cNvSpPr txBox="1"/>
            <p:nvPr/>
          </p:nvSpPr>
          <p:spPr>
            <a:xfrm>
              <a:off x="12877800" y="6884035"/>
              <a:ext cx="3810000" cy="464185"/>
            </a:xfrm>
            <a:prstGeom prst="rect">
              <a:avLst/>
            </a:prstGeom>
          </p:spPr>
          <p:txBody>
            <a:bodyPr lIns="0" tIns="0" rIns="0" bIns="0" rtlCol="0" anchor="t">
              <a:spAutoFit/>
            </a:bodyPr>
            <a:lstStyle/>
            <a:p>
              <a:pPr marL="647700" lvl="1" indent="-323850" algn="l">
                <a:lnSpc>
                  <a:spcPts val="3600"/>
                </a:lnSpc>
                <a:buFont typeface="Arial"/>
                <a:buChar char="•"/>
              </a:pPr>
              <a:r>
                <a:rPr lang="en-US" sz="3000" dirty="0" err="1">
                  <a:solidFill>
                    <a:srgbClr val="000000"/>
                  </a:solidFill>
                  <a:latin typeface="서울남산체 L" panose="02020503020101020101" pitchFamily="18" charset="-127"/>
                  <a:ea typeface="서울남산체 L" panose="02020503020101020101" pitchFamily="18" charset="-127"/>
                </a:rPr>
                <a:t>개발</a:t>
              </a:r>
              <a:r>
                <a:rPr lang="en-US" sz="3000" dirty="0">
                  <a:solidFill>
                    <a:srgbClr val="000000"/>
                  </a:solidFill>
                  <a:latin typeface="서울남산체 L" panose="02020503020101020101" pitchFamily="18" charset="-127"/>
                  <a:ea typeface="서울남산체 L" panose="02020503020101020101" pitchFamily="18" charset="-127"/>
                </a:rPr>
                <a:t> </a:t>
              </a:r>
              <a:r>
                <a:rPr lang="en-US" sz="3000" dirty="0" err="1">
                  <a:solidFill>
                    <a:srgbClr val="000000"/>
                  </a:solidFill>
                  <a:latin typeface="서울남산체 L" panose="02020503020101020101" pitchFamily="18" charset="-127"/>
                  <a:ea typeface="서울남산체 L" panose="02020503020101020101" pitchFamily="18" charset="-127"/>
                </a:rPr>
                <a:t>환경</a:t>
              </a:r>
              <a:endParaRPr lang="en-US" sz="3000" dirty="0">
                <a:solidFill>
                  <a:srgbClr val="000000"/>
                </a:solidFill>
                <a:latin typeface="서울남산체 L" panose="02020503020101020101" pitchFamily="18" charset="-127"/>
                <a:ea typeface="서울남산체 L" panose="02020503020101020101" pitchFamily="18" charset="-127"/>
              </a:endParaRPr>
            </a:p>
          </p:txBody>
        </p:sp>
        <p:sp>
          <p:nvSpPr>
            <p:cNvPr id="13" name="TextBox 13"/>
            <p:cNvSpPr txBox="1"/>
            <p:nvPr/>
          </p:nvSpPr>
          <p:spPr>
            <a:xfrm>
              <a:off x="12877800" y="8808085"/>
              <a:ext cx="4038600" cy="464185"/>
            </a:xfrm>
            <a:prstGeom prst="rect">
              <a:avLst/>
            </a:prstGeom>
          </p:spPr>
          <p:txBody>
            <a:bodyPr wrap="square" lIns="0" tIns="0" rIns="0" bIns="0" rtlCol="0" anchor="t">
              <a:spAutoFit/>
            </a:bodyPr>
            <a:lstStyle/>
            <a:p>
              <a:pPr marL="647700" lvl="1" indent="-323850" algn="l">
                <a:lnSpc>
                  <a:spcPts val="3600"/>
                </a:lnSpc>
                <a:buFont typeface="Arial"/>
                <a:buChar char="•"/>
              </a:pPr>
              <a:r>
                <a:rPr lang="en-US" sz="3000" dirty="0" err="1">
                  <a:solidFill>
                    <a:srgbClr val="000000"/>
                  </a:solidFill>
                  <a:latin typeface="서울남산체 L" panose="02020503020101020101" pitchFamily="18" charset="-127"/>
                  <a:ea typeface="서울남산체 L" panose="02020503020101020101" pitchFamily="18" charset="-127"/>
                </a:rPr>
                <a:t>프로젝트를</a:t>
              </a:r>
              <a:r>
                <a:rPr lang="en-US" sz="3000" dirty="0">
                  <a:solidFill>
                    <a:srgbClr val="000000"/>
                  </a:solidFill>
                  <a:latin typeface="서울남산체 L" panose="02020503020101020101" pitchFamily="18" charset="-127"/>
                  <a:ea typeface="서울남산체 L" panose="02020503020101020101" pitchFamily="18" charset="-127"/>
                </a:rPr>
                <a:t> </a:t>
              </a:r>
              <a:r>
                <a:rPr lang="en-US" sz="3000" dirty="0" err="1">
                  <a:solidFill>
                    <a:srgbClr val="000000"/>
                  </a:solidFill>
                  <a:latin typeface="서울남산체 L" panose="02020503020101020101" pitchFamily="18" charset="-127"/>
                  <a:ea typeface="서울남산체 L" panose="02020503020101020101" pitchFamily="18" charset="-127"/>
                </a:rPr>
                <a:t>마치며</a:t>
              </a:r>
              <a:endParaRPr lang="en-US" sz="3000" dirty="0">
                <a:solidFill>
                  <a:srgbClr val="000000"/>
                </a:solidFill>
                <a:latin typeface="서울남산체 L" panose="02020503020101020101" pitchFamily="18" charset="-127"/>
                <a:ea typeface="서울남산체 L" panose="02020503020101020101" pitchFamily="18" charset="-127"/>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 calcmode="lin" valueType="num">
                                      <p:cBhvr>
                                        <p:cTn id="14" dur="1000" fill="hold"/>
                                        <p:tgtEl>
                                          <p:spTgt spid="6"/>
                                        </p:tgtEl>
                                        <p:attrNameLst>
                                          <p:attrName>style.rotation</p:attrName>
                                        </p:attrNameLst>
                                      </p:cBhvr>
                                      <p:tavLst>
                                        <p:tav tm="0">
                                          <p:val>
                                            <p:fltVal val="90"/>
                                          </p:val>
                                        </p:tav>
                                        <p:tav tm="100000">
                                          <p:val>
                                            <p:fltVal val="0"/>
                                          </p:val>
                                        </p:tav>
                                      </p:tavLst>
                                    </p:anim>
                                    <p:animEffect transition="in" filter="fade">
                                      <p:cBhvr>
                                        <p:cTn id="15" dur="1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FE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044555" y="-87630"/>
            <a:ext cx="7243445" cy="10374630"/>
            <a:chOff x="11044555" y="-87630"/>
            <a:chExt cx="7243445" cy="10374630"/>
          </a:xfrm>
        </p:grpSpPr>
        <p:sp>
          <p:nvSpPr>
            <p:cNvPr id="3" name="Freeform 3"/>
            <p:cNvSpPr/>
            <p:nvPr/>
          </p:nvSpPr>
          <p:spPr>
            <a:xfrm>
              <a:off x="11044555" y="-87630"/>
              <a:ext cx="7243445" cy="10374630"/>
            </a:xfrm>
            <a:custGeom>
              <a:avLst/>
              <a:gdLst/>
              <a:ahLst/>
              <a:cxnLst/>
              <a:rect l="l" t="t" r="r" b="b"/>
              <a:pathLst>
                <a:path w="4433570" h="6350000">
                  <a:moveTo>
                    <a:pt x="4433570" y="0"/>
                  </a:moveTo>
                  <a:lnTo>
                    <a:pt x="4433570" y="0"/>
                  </a:lnTo>
                  <a:lnTo>
                    <a:pt x="4433570" y="0"/>
                  </a:lnTo>
                  <a:lnTo>
                    <a:pt x="4433570" y="6350000"/>
                  </a:lnTo>
                  <a:lnTo>
                    <a:pt x="4433570" y="6350000"/>
                  </a:lnTo>
                  <a:lnTo>
                    <a:pt x="0" y="6350000"/>
                  </a:lnTo>
                  <a:lnTo>
                    <a:pt x="0" y="6350000"/>
                  </a:lnTo>
                  <a:lnTo>
                    <a:pt x="0" y="4433570"/>
                  </a:lnTo>
                  <a:cubicBezTo>
                    <a:pt x="0" y="1985010"/>
                    <a:pt x="1985010" y="0"/>
                    <a:pt x="4433570" y="0"/>
                  </a:cubicBezTo>
                  <a:close/>
                </a:path>
              </a:pathLst>
            </a:custGeom>
            <a:blipFill>
              <a:blip r:embed="rId2"/>
              <a:stretch>
                <a:fillRect t="-2364" r="-21969" b="-25373"/>
              </a:stretch>
            </a:blipFill>
          </p:spPr>
        </p:sp>
      </p:grpSp>
      <p:sp>
        <p:nvSpPr>
          <p:cNvPr id="4" name="Freeform 4"/>
          <p:cNvSpPr/>
          <p:nvPr/>
        </p:nvSpPr>
        <p:spPr>
          <a:xfrm>
            <a:off x="4953000" y="1783080"/>
            <a:ext cx="4973955" cy="2740025"/>
          </a:xfrm>
          <a:custGeom>
            <a:avLst/>
            <a:gdLst/>
            <a:ahLst/>
            <a:cxnLst/>
            <a:rect l="l" t="t" r="r" b="b"/>
            <a:pathLst>
              <a:path w="4974184" h="2740323">
                <a:moveTo>
                  <a:pt x="0" y="0"/>
                </a:moveTo>
                <a:lnTo>
                  <a:pt x="4974183" y="0"/>
                </a:lnTo>
                <a:lnTo>
                  <a:pt x="4974183" y="2740323"/>
                </a:lnTo>
                <a:lnTo>
                  <a:pt x="0" y="2740323"/>
                </a:lnTo>
                <a:lnTo>
                  <a:pt x="0" y="0"/>
                </a:lnTo>
                <a:close/>
              </a:path>
            </a:pathLst>
          </a:custGeom>
          <a:blipFill>
            <a:blip r:embed="rId3">
              <a:extLst>
                <a:ext uri="{96DAC541-7B7A-43D3-8B79-37D633B846F1}">
                  <asvg:svgBlip xmlns="" xmlns:asvg="http://schemas.microsoft.com/office/drawing/2016/SVG/main" xmlns:p14="http://schemas.microsoft.com/office/powerpoint/2010/main" r:embed="rId4"/>
                </a:ext>
              </a:extLst>
            </a:blip>
            <a:stretch>
              <a:fillRect/>
            </a:stretch>
          </a:blipFill>
        </p:spPr>
      </p:sp>
      <p:grpSp>
        <p:nvGrpSpPr>
          <p:cNvPr id="5" name="Group 5"/>
          <p:cNvGrpSpPr/>
          <p:nvPr/>
        </p:nvGrpSpPr>
        <p:grpSpPr>
          <a:xfrm>
            <a:off x="1028700" y="2738005"/>
            <a:ext cx="9102725" cy="4681970"/>
            <a:chOff x="1028700" y="2738005"/>
            <a:chExt cx="9102725" cy="4681970"/>
          </a:xfrm>
        </p:grpSpPr>
        <p:sp>
          <p:nvSpPr>
            <p:cNvPr id="6" name="TextBox 6"/>
            <p:cNvSpPr txBox="1">
              <a:spLocks/>
            </p:cNvSpPr>
            <p:nvPr/>
          </p:nvSpPr>
          <p:spPr>
            <a:xfrm>
              <a:off x="1043940" y="2738005"/>
              <a:ext cx="9087485" cy="1774190"/>
            </a:xfrm>
            <a:prstGeom prst="rect">
              <a:avLst/>
            </a:prstGeom>
          </p:spPr>
          <p:txBody>
            <a:bodyPr vert="horz" wrap="square" lIns="0" tIns="0" rIns="0" bIns="0" numCol="1" anchor="t">
              <a:spAutoFit/>
            </a:bodyPr>
            <a:lstStyle/>
            <a:p>
              <a:pPr marL="0" indent="0" algn="l" latinLnBrk="0">
                <a:lnSpc>
                  <a:spcPts val="12193"/>
                </a:lnSpc>
                <a:spcBef>
                  <a:spcPct val="0"/>
                </a:spcBef>
                <a:buFontTx/>
                <a:buNone/>
              </a:pPr>
              <a:r>
                <a:rPr lang="en-US" sz="13545" spc="-260" dirty="0" err="1">
                  <a:solidFill>
                    <a:srgbClr val="BD8F53"/>
                  </a:solidFill>
                  <a:ea typeface="Arita Buri Medium Bold" charset="0"/>
                </a:rPr>
                <a:t>개발</a:t>
              </a:r>
              <a:r>
                <a:rPr lang="en-US" sz="13545" spc="-260" dirty="0">
                  <a:solidFill>
                    <a:srgbClr val="BD8F53"/>
                  </a:solidFill>
                  <a:ea typeface="Arita Buri Medium Bold" charset="0"/>
                </a:rPr>
                <a:t> </a:t>
              </a:r>
              <a:r>
                <a:rPr lang="en-US" sz="13545" spc="-260" dirty="0" err="1">
                  <a:solidFill>
                    <a:srgbClr val="BD8F53"/>
                  </a:solidFill>
                  <a:ea typeface="Arita Buri Medium Bold" charset="0"/>
                </a:rPr>
                <a:t>동기</a:t>
              </a:r>
              <a:endParaRPr lang="ko-KR" altLang="en-US" sz="13545" dirty="0">
                <a:solidFill>
                  <a:srgbClr val="BD8F53"/>
                </a:solidFill>
                <a:ea typeface="Arita Buri Medium Bold" charset="0"/>
              </a:endParaRPr>
            </a:p>
          </p:txBody>
        </p:sp>
        <p:sp>
          <p:nvSpPr>
            <p:cNvPr id="7" name="TextBox 7"/>
            <p:cNvSpPr txBox="1">
              <a:spLocks/>
            </p:cNvSpPr>
            <p:nvPr/>
          </p:nvSpPr>
          <p:spPr>
            <a:xfrm>
              <a:off x="1028700" y="4822190"/>
              <a:ext cx="8434070" cy="2597785"/>
            </a:xfrm>
            <a:prstGeom prst="rect">
              <a:avLst/>
            </a:prstGeom>
          </p:spPr>
          <p:txBody>
            <a:bodyPr vert="horz" wrap="square" lIns="0" tIns="0" rIns="0" bIns="0" numCol="1" anchor="t">
              <a:spAutoFit/>
            </a:bodyPr>
            <a:lstStyle/>
            <a:p>
              <a:pPr marL="0" indent="0" latinLnBrk="0">
                <a:lnSpc>
                  <a:spcPts val="4094"/>
                </a:lnSpc>
                <a:buFontTx/>
                <a:buNone/>
              </a:pPr>
              <a:r>
                <a:rPr lang="ko-KR" sz="2925" dirty="0">
                  <a:solidFill>
                    <a:srgbClr val="000000"/>
                  </a:solidFill>
                  <a:ea typeface="Seoul Namsan Condensed Light" charset="0"/>
                </a:rPr>
                <a:t>현재 대전의 이미지는 </a:t>
              </a:r>
              <a:r>
                <a:rPr lang="en-US" sz="2925" dirty="0" err="1">
                  <a:solidFill>
                    <a:srgbClr val="000000"/>
                  </a:solidFill>
                  <a:ea typeface="Seoul Namsan Condensed Light" charset="0"/>
                </a:rPr>
                <a:t>노잼</a:t>
              </a:r>
              <a:r>
                <a:rPr lang="en-US" sz="2925" dirty="0">
                  <a:solidFill>
                    <a:srgbClr val="000000"/>
                  </a:solidFill>
                  <a:ea typeface="Seoul Namsan Condensed Light" charset="0"/>
                </a:rPr>
                <a:t> </a:t>
              </a:r>
              <a:r>
                <a:rPr lang="en-US" sz="2925" dirty="0" err="1">
                  <a:solidFill>
                    <a:srgbClr val="000000"/>
                  </a:solidFill>
                  <a:ea typeface="Seoul Namsan Condensed Light" charset="0"/>
                </a:rPr>
                <a:t>도시로</a:t>
              </a:r>
              <a:r>
                <a:rPr lang="en-US" sz="2925" dirty="0">
                  <a:solidFill>
                    <a:srgbClr val="000000"/>
                  </a:solidFill>
                  <a:ea typeface="Seoul Namsan Condensed Light" charset="0"/>
                </a:rPr>
                <a:t> </a:t>
              </a:r>
              <a:r>
                <a:rPr lang="ko-KR" sz="2925" dirty="0">
                  <a:solidFill>
                    <a:srgbClr val="000000"/>
                  </a:solidFill>
                  <a:ea typeface="Seoul Namsan Condensed Light" charset="0"/>
                </a:rPr>
                <a:t>알려져</a:t>
              </a:r>
              <a:r>
                <a:rPr lang="en-US" sz="2925" dirty="0">
                  <a:solidFill>
                    <a:srgbClr val="000000"/>
                  </a:solidFill>
                  <a:ea typeface="Seoul Namsan Condensed Light" charset="0"/>
                </a:rPr>
                <a:t> </a:t>
              </a:r>
              <a:r>
                <a:rPr lang="en-US" sz="2925" dirty="0" err="1">
                  <a:solidFill>
                    <a:srgbClr val="000000"/>
                  </a:solidFill>
                  <a:ea typeface="Seoul Namsan Condensed Light" charset="0"/>
                </a:rPr>
                <a:t>있는</a:t>
              </a:r>
              <a:r>
                <a:rPr lang="ko-KR" sz="2925" dirty="0">
                  <a:solidFill>
                    <a:srgbClr val="000000"/>
                  </a:solidFill>
                  <a:ea typeface="Seoul Namsan Condensed Light" charset="0"/>
                </a:rPr>
                <a:t>데요. 많은 사람들이 </a:t>
              </a:r>
              <a:r>
                <a:rPr lang="en-US" sz="2925" dirty="0" err="1">
                  <a:solidFill>
                    <a:srgbClr val="000000"/>
                  </a:solidFill>
                  <a:ea typeface="Seoul Namsan Condensed Light" charset="0"/>
                </a:rPr>
                <a:t>대전의</a:t>
              </a:r>
              <a:r>
                <a:rPr lang="en-US" sz="2925" dirty="0">
                  <a:solidFill>
                    <a:srgbClr val="000000"/>
                  </a:solidFill>
                  <a:ea typeface="Seoul Namsan Condensed Light" charset="0"/>
                </a:rPr>
                <a:t> </a:t>
              </a:r>
              <a:r>
                <a:rPr lang="en-US" sz="2925" dirty="0" err="1">
                  <a:solidFill>
                    <a:srgbClr val="000000"/>
                  </a:solidFill>
                  <a:ea typeface="Seoul Namsan Condensed Light" charset="0"/>
                </a:rPr>
                <a:t>가보고</a:t>
              </a:r>
              <a:r>
                <a:rPr lang="en-US" sz="2925" dirty="0">
                  <a:solidFill>
                    <a:srgbClr val="000000"/>
                  </a:solidFill>
                  <a:ea typeface="Seoul Namsan Condensed Light" charset="0"/>
                </a:rPr>
                <a:t> </a:t>
              </a:r>
              <a:r>
                <a:rPr lang="en-US" sz="2925" dirty="0" err="1">
                  <a:solidFill>
                    <a:srgbClr val="000000"/>
                  </a:solidFill>
                  <a:ea typeface="Seoul Namsan Condensed Light" charset="0"/>
                </a:rPr>
                <a:t>싶은</a:t>
              </a:r>
              <a:r>
                <a:rPr lang="en-US" sz="2925" dirty="0">
                  <a:solidFill>
                    <a:srgbClr val="000000"/>
                  </a:solidFill>
                  <a:ea typeface="Seoul Namsan Condensed Light" charset="0"/>
                </a:rPr>
                <a:t> </a:t>
              </a:r>
              <a:r>
                <a:rPr lang="en-US" sz="2925" dirty="0" err="1">
                  <a:solidFill>
                    <a:srgbClr val="000000"/>
                  </a:solidFill>
                  <a:ea typeface="Seoul Namsan Condensed Light" charset="0"/>
                </a:rPr>
                <a:t>맛집</a:t>
              </a:r>
              <a:r>
                <a:rPr lang="en-US" sz="2925" dirty="0">
                  <a:solidFill>
                    <a:srgbClr val="000000"/>
                  </a:solidFill>
                  <a:ea typeface="Seoul Namsan Condensed Light" charset="0"/>
                </a:rPr>
                <a:t>, </a:t>
              </a:r>
              <a:r>
                <a:rPr lang="en-US" sz="2925" dirty="0" err="1">
                  <a:solidFill>
                    <a:srgbClr val="000000"/>
                  </a:solidFill>
                  <a:ea typeface="Seoul Namsan Condensed Light" charset="0"/>
                </a:rPr>
                <a:t>데이트</a:t>
              </a:r>
              <a:r>
                <a:rPr lang="en-US" sz="2925" dirty="0">
                  <a:solidFill>
                    <a:srgbClr val="000000"/>
                  </a:solidFill>
                  <a:ea typeface="Seoul Namsan Condensed Light" charset="0"/>
                </a:rPr>
                <a:t> </a:t>
              </a:r>
              <a:r>
                <a:rPr lang="en-US" sz="2925" dirty="0" err="1">
                  <a:solidFill>
                    <a:srgbClr val="000000"/>
                  </a:solidFill>
                  <a:ea typeface="Seoul Namsan Condensed Light" charset="0"/>
                </a:rPr>
                <a:t>코스를</a:t>
              </a:r>
              <a:r>
                <a:rPr lang="en-US" sz="2925" dirty="0">
                  <a:solidFill>
                    <a:srgbClr val="000000"/>
                  </a:solidFill>
                  <a:ea typeface="Seoul Namsan Condensed Light" charset="0"/>
                </a:rPr>
                <a:t> </a:t>
              </a:r>
              <a:r>
                <a:rPr lang="en-US" sz="2925" dirty="0" err="1">
                  <a:solidFill>
                    <a:srgbClr val="000000"/>
                  </a:solidFill>
                  <a:ea typeface="Seoul Namsan Condensed Light" charset="0"/>
                </a:rPr>
                <a:t>공유하고</a:t>
              </a:r>
              <a:r>
                <a:rPr lang="en-US" sz="2925" dirty="0">
                  <a:solidFill>
                    <a:srgbClr val="000000"/>
                  </a:solidFill>
                  <a:ea typeface="Seoul Namsan Condensed Light" charset="0"/>
                </a:rPr>
                <a:t> </a:t>
              </a:r>
              <a:r>
                <a:rPr lang="en-US" sz="2925" dirty="0" err="1">
                  <a:solidFill>
                    <a:srgbClr val="000000"/>
                  </a:solidFill>
                  <a:ea typeface="Seoul Namsan Condensed Light" charset="0"/>
                </a:rPr>
                <a:t>후기를</a:t>
              </a:r>
              <a:r>
                <a:rPr lang="en-US" sz="2925" dirty="0">
                  <a:solidFill>
                    <a:srgbClr val="000000"/>
                  </a:solidFill>
                  <a:ea typeface="Seoul Namsan Condensed Light" charset="0"/>
                </a:rPr>
                <a:t> 나</a:t>
              </a:r>
              <a:r>
                <a:rPr lang="ko-KR" sz="2925" dirty="0">
                  <a:solidFill>
                    <a:srgbClr val="000000"/>
                  </a:solidFill>
                  <a:ea typeface="Seoul Namsan Condensed Light" charset="0"/>
                </a:rPr>
                <a:t>누면서 관광지로서의 대전으로 거듭났으면 좋겠다는</a:t>
              </a:r>
              <a:r>
                <a:rPr lang="en-US" sz="2925" dirty="0">
                  <a:solidFill>
                    <a:srgbClr val="000000"/>
                  </a:solidFill>
                  <a:ea typeface="Seoul Namsan Condensed Light" charset="0"/>
                </a:rPr>
                <a:t> </a:t>
              </a:r>
              <a:r>
                <a:rPr lang="en-US" sz="2925" dirty="0" err="1">
                  <a:solidFill>
                    <a:srgbClr val="000000"/>
                  </a:solidFill>
                  <a:ea typeface="Seoul Namsan Condensed Light" charset="0"/>
                </a:rPr>
                <a:t>마음으로</a:t>
              </a:r>
              <a:r>
                <a:rPr lang="en-US" sz="2925" dirty="0">
                  <a:solidFill>
                    <a:srgbClr val="000000"/>
                  </a:solidFill>
                  <a:ea typeface="Seoul Namsan Condensed Light" charset="0"/>
                </a:rPr>
                <a:t> </a:t>
              </a:r>
              <a:r>
                <a:rPr lang="en-US" sz="2925" dirty="0" err="1">
                  <a:solidFill>
                    <a:srgbClr val="000000"/>
                  </a:solidFill>
                  <a:ea typeface="Seoul Namsan Condensed Light" charset="0"/>
                </a:rPr>
                <a:t>DDju를</a:t>
              </a:r>
              <a:r>
                <a:rPr lang="en-US" sz="2925" dirty="0">
                  <a:solidFill>
                    <a:srgbClr val="000000"/>
                  </a:solidFill>
                  <a:ea typeface="Seoul Namsan Condensed Light" charset="0"/>
                </a:rPr>
                <a:t> </a:t>
              </a:r>
              <a:r>
                <a:rPr lang="en-US" sz="2925" dirty="0" err="1">
                  <a:solidFill>
                    <a:srgbClr val="000000"/>
                  </a:solidFill>
                  <a:ea typeface="Seoul Namsan Condensed Light" charset="0"/>
                </a:rPr>
                <a:t>만들게</a:t>
              </a:r>
              <a:r>
                <a:rPr lang="en-US" sz="2925" dirty="0">
                  <a:solidFill>
                    <a:srgbClr val="000000"/>
                  </a:solidFill>
                  <a:ea typeface="Seoul Namsan Condensed Light" charset="0"/>
                </a:rPr>
                <a:t> </a:t>
              </a:r>
              <a:r>
                <a:rPr lang="en-US" sz="2925" dirty="0" err="1">
                  <a:solidFill>
                    <a:srgbClr val="000000"/>
                  </a:solidFill>
                  <a:ea typeface="Seoul Namsan Condensed Light" charset="0"/>
                </a:rPr>
                <a:t>되었습니다</a:t>
              </a:r>
              <a:r>
                <a:rPr lang="en-US" sz="2925" dirty="0">
                  <a:solidFill>
                    <a:srgbClr val="000000"/>
                  </a:solidFill>
                  <a:ea typeface="Seoul Namsan Condensed Light" charset="0"/>
                </a:rPr>
                <a:t>. </a:t>
              </a:r>
              <a:endParaRPr lang="ko-KR" altLang="en-US" sz="2925" dirty="0">
                <a:solidFill>
                  <a:srgbClr val="000000"/>
                </a:solidFill>
                <a:ea typeface="Seoul Namsan Condensed Light"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E0D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7544435"/>
            <a:ext cx="323850" cy="323850"/>
            <a:chOff x="1028700" y="7544435"/>
            <a:chExt cx="323850" cy="323850"/>
          </a:xfrm>
        </p:grpSpPr>
        <p:sp>
          <p:nvSpPr>
            <p:cNvPr id="3" name="Freeform 3"/>
            <p:cNvSpPr/>
            <p:nvPr/>
          </p:nvSpPr>
          <p:spPr>
            <a:xfrm>
              <a:off x="1028700" y="7544435"/>
              <a:ext cx="323850" cy="32385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B4819"/>
            </a:solidFill>
          </p:spPr>
        </p:sp>
      </p:grpSp>
      <p:grpSp>
        <p:nvGrpSpPr>
          <p:cNvPr id="4" name="Group 4"/>
          <p:cNvGrpSpPr/>
          <p:nvPr/>
        </p:nvGrpSpPr>
        <p:grpSpPr>
          <a:xfrm>
            <a:off x="5314950" y="7534910"/>
            <a:ext cx="323850" cy="323850"/>
            <a:chOff x="5314950" y="7534910"/>
            <a:chExt cx="323850" cy="323850"/>
          </a:xfrm>
        </p:grpSpPr>
        <p:sp>
          <p:nvSpPr>
            <p:cNvPr id="5" name="Freeform 5"/>
            <p:cNvSpPr/>
            <p:nvPr/>
          </p:nvSpPr>
          <p:spPr>
            <a:xfrm>
              <a:off x="5314950" y="7534910"/>
              <a:ext cx="323850" cy="32385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B4819"/>
            </a:solidFill>
          </p:spPr>
        </p:sp>
      </p:grpSp>
      <p:grpSp>
        <p:nvGrpSpPr>
          <p:cNvPr id="6" name="Group 6"/>
          <p:cNvGrpSpPr/>
          <p:nvPr/>
        </p:nvGrpSpPr>
        <p:grpSpPr>
          <a:xfrm>
            <a:off x="9603740" y="7525385"/>
            <a:ext cx="323850" cy="323850"/>
            <a:chOff x="9603740" y="7525385"/>
            <a:chExt cx="323850" cy="323850"/>
          </a:xfrm>
        </p:grpSpPr>
        <p:sp>
          <p:nvSpPr>
            <p:cNvPr id="7" name="Freeform 7"/>
            <p:cNvSpPr/>
            <p:nvPr/>
          </p:nvSpPr>
          <p:spPr>
            <a:xfrm>
              <a:off x="9603740" y="7525385"/>
              <a:ext cx="323850" cy="32385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B4819"/>
            </a:solidFill>
          </p:spPr>
        </p:sp>
      </p:grpSp>
      <p:sp>
        <p:nvSpPr>
          <p:cNvPr id="8" name="AutoShape 8"/>
          <p:cNvSpPr/>
          <p:nvPr/>
        </p:nvSpPr>
        <p:spPr>
          <a:xfrm flipV="1">
            <a:off x="1352550" y="7696835"/>
            <a:ext cx="15906750" cy="9525"/>
          </a:xfrm>
          <a:prstGeom prst="line">
            <a:avLst/>
          </a:prstGeom>
          <a:ln w="19050" cap="flat">
            <a:solidFill>
              <a:srgbClr val="9B4819"/>
            </a:solidFill>
            <a:prstDash val="solid"/>
            <a:headEnd type="none" w="sm" len="sm"/>
            <a:tailEnd type="none" w="sm" len="sm"/>
          </a:ln>
        </p:spPr>
      </p:sp>
      <p:grpSp>
        <p:nvGrpSpPr>
          <p:cNvPr id="9" name="Group 9"/>
          <p:cNvGrpSpPr/>
          <p:nvPr/>
        </p:nvGrpSpPr>
        <p:grpSpPr>
          <a:xfrm>
            <a:off x="13728065" y="7515860"/>
            <a:ext cx="323850" cy="323850"/>
            <a:chOff x="13728065" y="7515860"/>
            <a:chExt cx="323850" cy="323850"/>
          </a:xfrm>
        </p:grpSpPr>
        <p:sp>
          <p:nvSpPr>
            <p:cNvPr id="10" name="Freeform 10"/>
            <p:cNvSpPr/>
            <p:nvPr/>
          </p:nvSpPr>
          <p:spPr>
            <a:xfrm>
              <a:off x="13728065" y="7515860"/>
              <a:ext cx="323850" cy="32385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B4819"/>
            </a:solidFill>
          </p:spPr>
        </p:sp>
      </p:grpSp>
      <p:sp>
        <p:nvSpPr>
          <p:cNvPr id="11" name="TextBox 11"/>
          <p:cNvSpPr txBox="1"/>
          <p:nvPr/>
        </p:nvSpPr>
        <p:spPr>
          <a:xfrm>
            <a:off x="1028700" y="1436370"/>
            <a:ext cx="3256915" cy="1678305"/>
          </a:xfrm>
          <a:prstGeom prst="rect">
            <a:avLst/>
          </a:prstGeom>
        </p:spPr>
        <p:txBody>
          <a:bodyPr lIns="0" tIns="0" rIns="0" bIns="0" rtlCol="0" anchor="t">
            <a:spAutoFit/>
          </a:bodyPr>
          <a:lstStyle/>
          <a:p>
            <a:pPr marL="0" lvl="0" indent="0" algn="l">
              <a:lnSpc>
                <a:spcPts val="12193"/>
              </a:lnSpc>
              <a:spcBef>
                <a:spcPct val="0"/>
              </a:spcBef>
            </a:pPr>
            <a:r>
              <a:rPr lang="en-US" sz="13548" spc="-270" dirty="0" err="1">
                <a:solidFill>
                  <a:srgbClr val="9B4819"/>
                </a:solidFill>
                <a:ea typeface="Arita Buri Medium Bold"/>
              </a:rPr>
              <a:t>기획</a:t>
            </a:r>
            <a:r>
              <a:rPr lang="en-US" sz="13548" spc="-270" dirty="0">
                <a:solidFill>
                  <a:srgbClr val="9B4819"/>
                </a:solidFill>
                <a:ea typeface="Arita Buri Medium Bold"/>
              </a:rPr>
              <a:t> </a:t>
            </a:r>
          </a:p>
        </p:txBody>
      </p:sp>
      <p:grpSp>
        <p:nvGrpSpPr>
          <p:cNvPr id="12" name="Group 12"/>
          <p:cNvGrpSpPr/>
          <p:nvPr/>
        </p:nvGrpSpPr>
        <p:grpSpPr>
          <a:xfrm>
            <a:off x="1028700" y="5654675"/>
            <a:ext cx="3364865" cy="1140460"/>
            <a:chOff x="1028700" y="5654675"/>
            <a:chExt cx="3364865" cy="1140460"/>
          </a:xfrm>
        </p:grpSpPr>
        <p:sp>
          <p:nvSpPr>
            <p:cNvPr id="13" name="TextBox 13"/>
            <p:cNvSpPr txBox="1"/>
            <p:nvPr/>
          </p:nvSpPr>
          <p:spPr>
            <a:xfrm>
              <a:off x="1028700" y="5654675"/>
              <a:ext cx="3364865" cy="442595"/>
            </a:xfrm>
            <a:prstGeom prst="rect">
              <a:avLst/>
            </a:prstGeom>
          </p:spPr>
          <p:txBody>
            <a:bodyPr lIns="0" tIns="0" rIns="0" bIns="0" rtlCol="0" anchor="t">
              <a:spAutoFit/>
            </a:bodyPr>
            <a:lstStyle/>
            <a:p>
              <a:pPr>
                <a:lnSpc>
                  <a:spcPts val="3168"/>
                </a:lnSpc>
              </a:pPr>
              <a:r>
                <a:rPr lang="en-US" sz="3200" dirty="0">
                  <a:solidFill>
                    <a:srgbClr val="000000"/>
                  </a:solidFill>
                  <a:latin typeface="Arita Buri Medium"/>
                </a:rPr>
                <a:t>2023년 8월 초</a:t>
              </a:r>
            </a:p>
          </p:txBody>
        </p:sp>
        <p:sp>
          <p:nvSpPr>
            <p:cNvPr id="14" name="TextBox 14"/>
            <p:cNvSpPr txBox="1"/>
            <p:nvPr/>
          </p:nvSpPr>
          <p:spPr>
            <a:xfrm>
              <a:off x="1028700" y="6474460"/>
              <a:ext cx="3364865" cy="320675"/>
            </a:xfrm>
            <a:prstGeom prst="rect">
              <a:avLst/>
            </a:prstGeom>
          </p:spPr>
          <p:txBody>
            <a:bodyPr lIns="0" tIns="0" rIns="0" bIns="0" rtlCol="0" anchor="t">
              <a:spAutoFit/>
            </a:bodyPr>
            <a:lstStyle/>
            <a:p>
              <a:pPr marL="0" lvl="0" indent="0">
                <a:lnSpc>
                  <a:spcPts val="2460"/>
                </a:lnSpc>
              </a:pPr>
              <a:r>
                <a:rPr lang="en-US" sz="2050" dirty="0" err="1">
                  <a:solidFill>
                    <a:srgbClr val="000000"/>
                  </a:solidFill>
                  <a:latin typeface="서울남산체 L" panose="02020503020101020101" pitchFamily="18" charset="-127"/>
                  <a:ea typeface="서울남산체 L" panose="02020503020101020101" pitchFamily="18" charset="-127"/>
                </a:rPr>
                <a:t>기획</a:t>
              </a:r>
              <a:r>
                <a:rPr lang="en-US" sz="2050" dirty="0">
                  <a:solidFill>
                    <a:srgbClr val="000000"/>
                  </a:solidFill>
                  <a:latin typeface="서울남산체 L" panose="02020503020101020101" pitchFamily="18" charset="-127"/>
                  <a:ea typeface="서울남산체 L" panose="02020503020101020101" pitchFamily="18" charset="-127"/>
                </a:rPr>
                <a:t> </a:t>
              </a:r>
              <a:r>
                <a:rPr lang="en-US" sz="2050" dirty="0" err="1">
                  <a:solidFill>
                    <a:srgbClr val="000000"/>
                  </a:solidFill>
                  <a:latin typeface="서울남산체 L" panose="02020503020101020101" pitchFamily="18" charset="-127"/>
                  <a:ea typeface="서울남산체 L" panose="02020503020101020101" pitchFamily="18" charset="-127"/>
                </a:rPr>
                <a:t>디자인</a:t>
              </a:r>
              <a:r>
                <a:rPr lang="en-US" sz="2050" dirty="0">
                  <a:solidFill>
                    <a:srgbClr val="000000"/>
                  </a:solidFill>
                  <a:latin typeface="서울남산체 L" panose="02020503020101020101" pitchFamily="18" charset="-127"/>
                  <a:ea typeface="서울남산체 L" panose="02020503020101020101" pitchFamily="18" charset="-127"/>
                </a:rPr>
                <a:t>(</a:t>
              </a:r>
              <a:r>
                <a:rPr lang="en-US" sz="2050" dirty="0" err="1">
                  <a:solidFill>
                    <a:srgbClr val="000000"/>
                  </a:solidFill>
                  <a:latin typeface="서울남산체 L" panose="02020503020101020101" pitchFamily="18" charset="-127"/>
                  <a:ea typeface="서울남산체 L" panose="02020503020101020101" pitchFamily="18" charset="-127"/>
                </a:rPr>
                <a:t>Figma</a:t>
              </a:r>
              <a:r>
                <a:rPr lang="en-US" sz="2050" dirty="0">
                  <a:solidFill>
                    <a:srgbClr val="000000"/>
                  </a:solidFill>
                  <a:latin typeface="서울남산체 L" panose="02020503020101020101" pitchFamily="18" charset="-127"/>
                  <a:ea typeface="서울남산체 L" panose="02020503020101020101" pitchFamily="18" charset="-127"/>
                </a:rPr>
                <a:t>) </a:t>
              </a:r>
              <a:r>
                <a:rPr lang="en-US" sz="2050" dirty="0" err="1">
                  <a:solidFill>
                    <a:srgbClr val="000000"/>
                  </a:solidFill>
                  <a:latin typeface="서울남산체 L" panose="02020503020101020101" pitchFamily="18" charset="-127"/>
                  <a:ea typeface="서울남산체 L" panose="02020503020101020101" pitchFamily="18" charset="-127"/>
                </a:rPr>
                <a:t>작업</a:t>
              </a:r>
              <a:endParaRPr lang="en-US" sz="2050" dirty="0">
                <a:solidFill>
                  <a:srgbClr val="000000"/>
                </a:solidFill>
                <a:latin typeface="서울남산체 L" panose="02020503020101020101" pitchFamily="18" charset="-127"/>
                <a:ea typeface="서울남산체 L" panose="02020503020101020101" pitchFamily="18" charset="-127"/>
              </a:endParaRPr>
            </a:p>
          </p:txBody>
        </p:sp>
      </p:grpSp>
      <p:grpSp>
        <p:nvGrpSpPr>
          <p:cNvPr id="15" name="Group 15"/>
          <p:cNvGrpSpPr/>
          <p:nvPr/>
        </p:nvGrpSpPr>
        <p:grpSpPr>
          <a:xfrm>
            <a:off x="5317490" y="5654675"/>
            <a:ext cx="3364865" cy="1140460"/>
            <a:chOff x="5317490" y="5654675"/>
            <a:chExt cx="3364865" cy="1140460"/>
          </a:xfrm>
        </p:grpSpPr>
        <p:sp>
          <p:nvSpPr>
            <p:cNvPr id="16" name="TextBox 16"/>
            <p:cNvSpPr txBox="1"/>
            <p:nvPr/>
          </p:nvSpPr>
          <p:spPr>
            <a:xfrm>
              <a:off x="5317490" y="5654675"/>
              <a:ext cx="3364865" cy="442595"/>
            </a:xfrm>
            <a:prstGeom prst="rect">
              <a:avLst/>
            </a:prstGeom>
          </p:spPr>
          <p:txBody>
            <a:bodyPr lIns="0" tIns="0" rIns="0" bIns="0" rtlCol="0" anchor="t">
              <a:spAutoFit/>
            </a:bodyPr>
            <a:lstStyle/>
            <a:p>
              <a:pPr marL="0" lvl="0" indent="0" algn="l">
                <a:lnSpc>
                  <a:spcPts val="3168"/>
                </a:lnSpc>
                <a:spcBef>
                  <a:spcPct val="0"/>
                </a:spcBef>
              </a:pPr>
              <a:r>
                <a:rPr lang="en-US" sz="3200" dirty="0">
                  <a:solidFill>
                    <a:srgbClr val="000000"/>
                  </a:solidFill>
                  <a:latin typeface="Arita Buri Medium"/>
                </a:rPr>
                <a:t>2023년 8월 </a:t>
              </a:r>
              <a:r>
                <a:rPr lang="en-US" sz="3200" dirty="0" err="1">
                  <a:solidFill>
                    <a:srgbClr val="000000"/>
                  </a:solidFill>
                  <a:latin typeface="Arita Buri Medium"/>
                </a:rPr>
                <a:t>중반</a:t>
              </a:r>
              <a:endParaRPr lang="en-US" sz="3200" dirty="0">
                <a:solidFill>
                  <a:srgbClr val="000000"/>
                </a:solidFill>
                <a:latin typeface="Arita Buri Medium"/>
              </a:endParaRPr>
            </a:p>
          </p:txBody>
        </p:sp>
        <p:sp>
          <p:nvSpPr>
            <p:cNvPr id="17" name="TextBox 17"/>
            <p:cNvSpPr txBox="1"/>
            <p:nvPr/>
          </p:nvSpPr>
          <p:spPr>
            <a:xfrm>
              <a:off x="5317490" y="6474460"/>
              <a:ext cx="3364865" cy="320675"/>
            </a:xfrm>
            <a:prstGeom prst="rect">
              <a:avLst/>
            </a:prstGeom>
          </p:spPr>
          <p:txBody>
            <a:bodyPr lIns="0" tIns="0" rIns="0" bIns="0" rtlCol="0" anchor="t">
              <a:spAutoFit/>
            </a:bodyPr>
            <a:lstStyle/>
            <a:p>
              <a:pPr marL="0" lvl="0" indent="0" algn="l">
                <a:lnSpc>
                  <a:spcPts val="2460"/>
                </a:lnSpc>
                <a:spcBef>
                  <a:spcPct val="0"/>
                </a:spcBef>
              </a:pPr>
              <a:r>
                <a:rPr lang="en-US" sz="2050" dirty="0" err="1">
                  <a:solidFill>
                    <a:srgbClr val="000000"/>
                  </a:solidFill>
                  <a:latin typeface="서울남산체 L" panose="02020503020101020101" pitchFamily="18" charset="-127"/>
                  <a:ea typeface="서울남산체 L" panose="02020503020101020101" pitchFamily="18" charset="-127"/>
                </a:rPr>
                <a:t>마크업</a:t>
              </a:r>
              <a:r>
                <a:rPr lang="en-US" sz="2050" dirty="0">
                  <a:solidFill>
                    <a:srgbClr val="000000"/>
                  </a:solidFill>
                  <a:latin typeface="서울남산체 L" panose="02020503020101020101" pitchFamily="18" charset="-127"/>
                  <a:ea typeface="서울남산체 L" panose="02020503020101020101" pitchFamily="18" charset="-127"/>
                </a:rPr>
                <a:t> 및 </a:t>
              </a:r>
              <a:r>
                <a:rPr lang="en-US" sz="2050" dirty="0" err="1">
                  <a:solidFill>
                    <a:srgbClr val="000000"/>
                  </a:solidFill>
                  <a:latin typeface="서울남산체 L" panose="02020503020101020101" pitchFamily="18" charset="-127"/>
                  <a:ea typeface="서울남산체 L" panose="02020503020101020101" pitchFamily="18" charset="-127"/>
                </a:rPr>
                <a:t>스타일링</a:t>
              </a:r>
              <a:endParaRPr lang="en-US" sz="2050" dirty="0">
                <a:solidFill>
                  <a:srgbClr val="000000"/>
                </a:solidFill>
                <a:latin typeface="서울남산체 L" panose="02020503020101020101" pitchFamily="18" charset="-127"/>
                <a:ea typeface="서울남산체 L" panose="02020503020101020101" pitchFamily="18" charset="-127"/>
              </a:endParaRPr>
            </a:p>
          </p:txBody>
        </p:sp>
      </p:grpSp>
      <p:grpSp>
        <p:nvGrpSpPr>
          <p:cNvPr id="18" name="Group 18"/>
          <p:cNvGrpSpPr/>
          <p:nvPr/>
        </p:nvGrpSpPr>
        <p:grpSpPr>
          <a:xfrm>
            <a:off x="13894435" y="5654675"/>
            <a:ext cx="3364865" cy="1140460"/>
            <a:chOff x="13894435" y="5654675"/>
            <a:chExt cx="3364865" cy="1140460"/>
          </a:xfrm>
        </p:grpSpPr>
        <p:sp>
          <p:nvSpPr>
            <p:cNvPr id="19" name="TextBox 19"/>
            <p:cNvSpPr txBox="1"/>
            <p:nvPr/>
          </p:nvSpPr>
          <p:spPr>
            <a:xfrm>
              <a:off x="13894435" y="5654675"/>
              <a:ext cx="3364865" cy="442595"/>
            </a:xfrm>
            <a:prstGeom prst="rect">
              <a:avLst/>
            </a:prstGeom>
          </p:spPr>
          <p:txBody>
            <a:bodyPr lIns="0" tIns="0" rIns="0" bIns="0" rtlCol="0" anchor="t">
              <a:spAutoFit/>
            </a:bodyPr>
            <a:lstStyle/>
            <a:p>
              <a:pPr marL="0" lvl="0" indent="0" algn="l">
                <a:lnSpc>
                  <a:spcPts val="3168"/>
                </a:lnSpc>
                <a:spcBef>
                  <a:spcPct val="0"/>
                </a:spcBef>
              </a:pPr>
              <a:r>
                <a:rPr lang="en-US" sz="3200" dirty="0">
                  <a:solidFill>
                    <a:srgbClr val="000000"/>
                  </a:solidFill>
                  <a:latin typeface="Arita Buri Medium"/>
                </a:rPr>
                <a:t>2023년 9월 초</a:t>
              </a:r>
            </a:p>
          </p:txBody>
        </p:sp>
        <p:sp>
          <p:nvSpPr>
            <p:cNvPr id="20" name="TextBox 20"/>
            <p:cNvSpPr txBox="1"/>
            <p:nvPr/>
          </p:nvSpPr>
          <p:spPr>
            <a:xfrm>
              <a:off x="13894435" y="6474460"/>
              <a:ext cx="3364865" cy="320675"/>
            </a:xfrm>
            <a:prstGeom prst="rect">
              <a:avLst/>
            </a:prstGeom>
          </p:spPr>
          <p:txBody>
            <a:bodyPr lIns="0" tIns="0" rIns="0" bIns="0" rtlCol="0" anchor="t">
              <a:spAutoFit/>
            </a:bodyPr>
            <a:lstStyle/>
            <a:p>
              <a:pPr marL="0" lvl="0" indent="0" algn="l">
                <a:lnSpc>
                  <a:spcPts val="2460"/>
                </a:lnSpc>
                <a:spcBef>
                  <a:spcPct val="0"/>
                </a:spcBef>
              </a:pPr>
              <a:r>
                <a:rPr lang="en-US" sz="2050" dirty="0" err="1">
                  <a:solidFill>
                    <a:srgbClr val="000000"/>
                  </a:solidFill>
                  <a:latin typeface="서울남산체 L" panose="02020503020101020101" pitchFamily="18" charset="-127"/>
                  <a:ea typeface="서울남산체 L" panose="02020503020101020101" pitchFamily="18" charset="-127"/>
                </a:rPr>
                <a:t>마무리</a:t>
              </a:r>
              <a:r>
                <a:rPr lang="en-US" sz="2050" dirty="0">
                  <a:solidFill>
                    <a:srgbClr val="000000"/>
                  </a:solidFill>
                  <a:latin typeface="서울남산체 L" panose="02020503020101020101" pitchFamily="18" charset="-127"/>
                  <a:ea typeface="서울남산체 L" panose="02020503020101020101" pitchFamily="18" charset="-127"/>
                </a:rPr>
                <a:t> 및 PPT</a:t>
              </a:r>
            </a:p>
          </p:txBody>
        </p:sp>
      </p:grpSp>
      <p:grpSp>
        <p:nvGrpSpPr>
          <p:cNvPr id="21" name="Group 21"/>
          <p:cNvGrpSpPr/>
          <p:nvPr/>
        </p:nvGrpSpPr>
        <p:grpSpPr>
          <a:xfrm>
            <a:off x="9605645" y="5654675"/>
            <a:ext cx="3364865" cy="1140460"/>
            <a:chOff x="9605645" y="5654675"/>
            <a:chExt cx="3364865" cy="1140460"/>
          </a:xfrm>
        </p:grpSpPr>
        <p:sp>
          <p:nvSpPr>
            <p:cNvPr id="22" name="TextBox 22"/>
            <p:cNvSpPr txBox="1"/>
            <p:nvPr/>
          </p:nvSpPr>
          <p:spPr>
            <a:xfrm>
              <a:off x="9605645" y="5654675"/>
              <a:ext cx="3364865" cy="442595"/>
            </a:xfrm>
            <a:prstGeom prst="rect">
              <a:avLst/>
            </a:prstGeom>
          </p:spPr>
          <p:txBody>
            <a:bodyPr lIns="0" tIns="0" rIns="0" bIns="0" rtlCol="0" anchor="t">
              <a:spAutoFit/>
            </a:bodyPr>
            <a:lstStyle/>
            <a:p>
              <a:pPr marL="0" lvl="0" indent="0" algn="l">
                <a:lnSpc>
                  <a:spcPts val="3168"/>
                </a:lnSpc>
                <a:spcBef>
                  <a:spcPct val="0"/>
                </a:spcBef>
              </a:pPr>
              <a:r>
                <a:rPr lang="en-US" sz="3200" dirty="0">
                  <a:solidFill>
                    <a:srgbClr val="000000"/>
                  </a:solidFill>
                  <a:latin typeface="Arita Buri Medium"/>
                </a:rPr>
                <a:t>2023년 8월 말</a:t>
              </a:r>
            </a:p>
          </p:txBody>
        </p:sp>
        <p:sp>
          <p:nvSpPr>
            <p:cNvPr id="23" name="TextBox 23"/>
            <p:cNvSpPr txBox="1"/>
            <p:nvPr/>
          </p:nvSpPr>
          <p:spPr>
            <a:xfrm>
              <a:off x="9605645" y="6474460"/>
              <a:ext cx="3364865" cy="320675"/>
            </a:xfrm>
            <a:prstGeom prst="rect">
              <a:avLst/>
            </a:prstGeom>
          </p:spPr>
          <p:txBody>
            <a:bodyPr lIns="0" tIns="0" rIns="0" bIns="0" rtlCol="0" anchor="t">
              <a:spAutoFit/>
            </a:bodyPr>
            <a:lstStyle/>
            <a:p>
              <a:pPr marL="0" lvl="0" indent="0" algn="l">
                <a:lnSpc>
                  <a:spcPts val="2460"/>
                </a:lnSpc>
                <a:spcBef>
                  <a:spcPct val="0"/>
                </a:spcBef>
              </a:pPr>
              <a:r>
                <a:rPr lang="en-US" sz="2050" dirty="0">
                  <a:solidFill>
                    <a:srgbClr val="000000"/>
                  </a:solidFill>
                  <a:latin typeface="서울남산체 L" panose="02020503020101020101" pitchFamily="18" charset="-127"/>
                  <a:ea typeface="서울남산체 L" panose="02020503020101020101" pitchFamily="18" charset="-127"/>
                </a:rPr>
                <a:t>각 </a:t>
              </a:r>
              <a:r>
                <a:rPr lang="en-US" sz="2050" dirty="0" err="1">
                  <a:solidFill>
                    <a:srgbClr val="000000"/>
                  </a:solidFill>
                  <a:latin typeface="서울남산체 L" panose="02020503020101020101" pitchFamily="18" charset="-127"/>
                  <a:ea typeface="서울남산체 L" panose="02020503020101020101" pitchFamily="18" charset="-127"/>
                </a:rPr>
                <a:t>페이지</a:t>
              </a:r>
              <a:r>
                <a:rPr lang="en-US" sz="2050" dirty="0">
                  <a:solidFill>
                    <a:srgbClr val="000000"/>
                  </a:solidFill>
                  <a:latin typeface="서울남산체 L" panose="02020503020101020101" pitchFamily="18" charset="-127"/>
                  <a:ea typeface="서울남산체 L" panose="02020503020101020101" pitchFamily="18" charset="-127"/>
                </a:rPr>
                <a:t> </a:t>
              </a:r>
              <a:r>
                <a:rPr lang="en-US" sz="2050" dirty="0" err="1">
                  <a:solidFill>
                    <a:srgbClr val="000000"/>
                  </a:solidFill>
                  <a:latin typeface="서울남산체 L" panose="02020503020101020101" pitchFamily="18" charset="-127"/>
                  <a:ea typeface="서울남산체 L" panose="02020503020101020101" pitchFamily="18" charset="-127"/>
                </a:rPr>
                <a:t>필요한</a:t>
              </a:r>
              <a:r>
                <a:rPr lang="en-US" sz="2050" dirty="0">
                  <a:solidFill>
                    <a:srgbClr val="000000"/>
                  </a:solidFill>
                  <a:latin typeface="서울남산체 L" panose="02020503020101020101" pitchFamily="18" charset="-127"/>
                  <a:ea typeface="서울남산체 L" panose="02020503020101020101" pitchFamily="18" charset="-127"/>
                </a:rPr>
                <a:t> </a:t>
              </a:r>
              <a:r>
                <a:rPr lang="en-US" sz="2050" dirty="0" err="1">
                  <a:solidFill>
                    <a:srgbClr val="000000"/>
                  </a:solidFill>
                  <a:latin typeface="서울남산체 L" panose="02020503020101020101" pitchFamily="18" charset="-127"/>
                  <a:ea typeface="서울남산체 L" panose="02020503020101020101" pitchFamily="18" charset="-127"/>
                </a:rPr>
                <a:t>기능</a:t>
              </a:r>
              <a:r>
                <a:rPr lang="en-US" sz="2050" dirty="0">
                  <a:solidFill>
                    <a:srgbClr val="000000"/>
                  </a:solidFill>
                  <a:latin typeface="서울남산체 L" panose="02020503020101020101" pitchFamily="18" charset="-127"/>
                  <a:ea typeface="서울남산체 L" panose="02020503020101020101" pitchFamily="18" charset="-127"/>
                </a:rPr>
                <a:t> </a:t>
              </a:r>
              <a:r>
                <a:rPr lang="en-US" sz="2050" dirty="0" err="1">
                  <a:solidFill>
                    <a:srgbClr val="000000"/>
                  </a:solidFill>
                  <a:latin typeface="서울남산체 L" panose="02020503020101020101" pitchFamily="18" charset="-127"/>
                  <a:ea typeface="서울남산체 L" panose="02020503020101020101" pitchFamily="18" charset="-127"/>
                </a:rPr>
                <a:t>구현</a:t>
              </a:r>
              <a:endParaRPr lang="en-US" sz="2050" dirty="0">
                <a:solidFill>
                  <a:srgbClr val="000000"/>
                </a:solidFill>
                <a:latin typeface="서울남산체 L" panose="02020503020101020101" pitchFamily="18" charset="-127"/>
                <a:ea typeface="서울남산체 L" panose="02020503020101020101" pitchFamily="18" charset="-127"/>
              </a:endParaRPr>
            </a:p>
          </p:txBody>
        </p:sp>
      </p:grpSp>
      <p:sp>
        <p:nvSpPr>
          <p:cNvPr id="24" name="Freeform 24"/>
          <p:cNvSpPr/>
          <p:nvPr/>
        </p:nvSpPr>
        <p:spPr>
          <a:xfrm>
            <a:off x="8348345" y="1698625"/>
            <a:ext cx="5379720" cy="772795"/>
          </a:xfrm>
          <a:custGeom>
            <a:avLst/>
            <a:gdLst/>
            <a:ahLst/>
            <a:cxnLst/>
            <a:rect l="l" t="t" r="r" b="b"/>
            <a:pathLst>
              <a:path w="5379494" h="772691">
                <a:moveTo>
                  <a:pt x="0" y="0"/>
                </a:moveTo>
                <a:lnTo>
                  <a:pt x="5379493" y="0"/>
                </a:lnTo>
                <a:lnTo>
                  <a:pt x="5379493" y="772691"/>
                </a:lnTo>
                <a:lnTo>
                  <a:pt x="0" y="772691"/>
                </a:lnTo>
                <a:lnTo>
                  <a:pt x="0" y="0"/>
                </a:lnTo>
                <a:close/>
              </a:path>
            </a:pathLst>
          </a:custGeom>
          <a:blipFill>
            <a:blip r:embed="rId2">
              <a:extLst>
                <a:ext uri="{96DAC541-7B7A-43D3-8B79-37D633B846F1}">
                  <asvg:svgBlip xmlns="" xmlns:asvg="http://schemas.microsoft.com/office/drawing/2016/SVG/main" xmlns:p14="http://schemas.microsoft.com/office/powerpoint/2010/main" r:embed="rId3"/>
                </a:ext>
              </a:extLst>
            </a:blip>
            <a:stretch>
              <a:fillRect/>
            </a:stretch>
          </a:blipFill>
        </p:spPr>
      </p:sp>
      <p:sp>
        <p:nvSpPr>
          <p:cNvPr id="25" name="TextBox 25"/>
          <p:cNvSpPr txBox="1">
            <a:spLocks/>
          </p:cNvSpPr>
          <p:nvPr/>
        </p:nvSpPr>
        <p:spPr>
          <a:xfrm>
            <a:off x="4285615" y="2058670"/>
            <a:ext cx="4015105" cy="692150"/>
          </a:xfrm>
          <a:prstGeom prst="rect">
            <a:avLst/>
          </a:prstGeom>
        </p:spPr>
        <p:txBody>
          <a:bodyPr vert="horz" wrap="square" lIns="0" tIns="0" rIns="0" bIns="0" numCol="1" anchor="t">
            <a:spAutoFit/>
          </a:bodyPr>
          <a:lstStyle/>
          <a:p>
            <a:pPr marL="0" indent="0" algn="l" latinLnBrk="0">
              <a:lnSpc>
                <a:spcPts val="5444"/>
              </a:lnSpc>
              <a:spcBef>
                <a:spcPct val="0"/>
              </a:spcBef>
              <a:buFontTx/>
              <a:buNone/>
            </a:pPr>
            <a:r>
              <a:rPr lang="en-US" sz="6045" spc="-110">
                <a:solidFill>
                  <a:srgbClr val="9B4819"/>
                </a:solidFill>
                <a:latin typeface="Arita Buri Medium Bold" charset="0"/>
              </a:rPr>
              <a:t>-타임라인</a:t>
            </a:r>
            <a:r>
              <a:rPr lang="ko-KR" sz="6045" spc="-110">
                <a:solidFill>
                  <a:srgbClr val="9B4819"/>
                </a:solidFill>
                <a:latin typeface="Arita Buri Medium Bold" charset="0"/>
              </a:rPr>
              <a:t>-</a:t>
            </a:r>
            <a:endParaRPr lang="ko-KR" altLang="en-US" sz="6045">
              <a:solidFill>
                <a:srgbClr val="9B4819"/>
              </a:solidFill>
              <a:latin typeface="Arita Buri Medium Bold"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AutoShape 2"/>
          <p:cNvSpPr/>
          <p:nvPr/>
        </p:nvSpPr>
        <p:spPr>
          <a:xfrm flipV="1">
            <a:off x="3712845" y="29210"/>
            <a:ext cx="0" cy="10257790"/>
          </a:xfrm>
          <a:prstGeom prst="line">
            <a:avLst/>
          </a:prstGeom>
          <a:ln w="9525" cap="rnd">
            <a:solidFill>
              <a:srgbClr val="BD8F53"/>
            </a:solidFill>
            <a:prstDash val="solid"/>
            <a:headEnd type="none" w="sm" len="sm"/>
            <a:tailEnd type="none" w="sm" len="sm"/>
          </a:ln>
        </p:spPr>
      </p:sp>
      <p:sp>
        <p:nvSpPr>
          <p:cNvPr id="3" name="Freeform 3"/>
          <p:cNvSpPr/>
          <p:nvPr/>
        </p:nvSpPr>
        <p:spPr>
          <a:xfrm>
            <a:off x="4530725" y="276225"/>
            <a:ext cx="4037965" cy="2271395"/>
          </a:xfrm>
          <a:custGeom>
            <a:avLst/>
            <a:gdLst/>
            <a:ahLst/>
            <a:cxnLst/>
            <a:rect l="l" t="t" r="r" b="b"/>
            <a:pathLst>
              <a:path w="4037955" h="2271350">
                <a:moveTo>
                  <a:pt x="0" y="0"/>
                </a:moveTo>
                <a:lnTo>
                  <a:pt x="4037955" y="0"/>
                </a:lnTo>
                <a:lnTo>
                  <a:pt x="4037955" y="2271350"/>
                </a:lnTo>
                <a:lnTo>
                  <a:pt x="0" y="2271350"/>
                </a:lnTo>
                <a:lnTo>
                  <a:pt x="0" y="0"/>
                </a:lnTo>
                <a:close/>
              </a:path>
            </a:pathLst>
          </a:custGeom>
          <a:blipFill>
            <a:blip r:embed="rId2"/>
            <a:stretch>
              <a:fillRect l="-6250" r="-6250"/>
            </a:stretch>
          </a:blipFill>
        </p:spPr>
      </p:sp>
      <p:sp>
        <p:nvSpPr>
          <p:cNvPr id="4" name="Freeform 4"/>
          <p:cNvSpPr/>
          <p:nvPr/>
        </p:nvSpPr>
        <p:spPr>
          <a:xfrm>
            <a:off x="6355080" y="2715895"/>
            <a:ext cx="1433195" cy="1901825"/>
          </a:xfrm>
          <a:custGeom>
            <a:avLst/>
            <a:gdLst/>
            <a:ahLst/>
            <a:cxnLst/>
            <a:rect l="l" t="t" r="r" b="b"/>
            <a:pathLst>
              <a:path w="1433028" h="1902102">
                <a:moveTo>
                  <a:pt x="0" y="0"/>
                </a:moveTo>
                <a:lnTo>
                  <a:pt x="1433027" y="0"/>
                </a:lnTo>
                <a:lnTo>
                  <a:pt x="1433027" y="1902102"/>
                </a:lnTo>
                <a:lnTo>
                  <a:pt x="0" y="1902102"/>
                </a:lnTo>
                <a:lnTo>
                  <a:pt x="0" y="0"/>
                </a:lnTo>
                <a:close/>
              </a:path>
            </a:pathLst>
          </a:custGeom>
          <a:blipFill>
            <a:blip r:embed="rId3"/>
            <a:stretch>
              <a:fillRect l="-246765" r="-4304"/>
            </a:stretch>
          </a:blipFill>
        </p:spPr>
      </p:sp>
      <p:sp>
        <p:nvSpPr>
          <p:cNvPr id="5" name="Freeform 5"/>
          <p:cNvSpPr/>
          <p:nvPr/>
        </p:nvSpPr>
        <p:spPr>
          <a:xfrm>
            <a:off x="4530725" y="2715895"/>
            <a:ext cx="1610995" cy="1901825"/>
          </a:xfrm>
          <a:custGeom>
            <a:avLst/>
            <a:gdLst/>
            <a:ahLst/>
            <a:cxnLst/>
            <a:rect l="l" t="t" r="r" b="b"/>
            <a:pathLst>
              <a:path w="1611252" h="1902102">
                <a:moveTo>
                  <a:pt x="0" y="0"/>
                </a:moveTo>
                <a:lnTo>
                  <a:pt x="1611252" y="0"/>
                </a:lnTo>
                <a:lnTo>
                  <a:pt x="1611252" y="1902102"/>
                </a:lnTo>
                <a:lnTo>
                  <a:pt x="0" y="1902102"/>
                </a:lnTo>
                <a:lnTo>
                  <a:pt x="0" y="0"/>
                </a:lnTo>
                <a:close/>
              </a:path>
            </a:pathLst>
          </a:custGeom>
          <a:blipFill>
            <a:blip r:embed="rId3"/>
            <a:stretch>
              <a:fillRect r="-212236"/>
            </a:stretch>
          </a:blipFill>
        </p:spPr>
      </p:sp>
      <p:sp>
        <p:nvSpPr>
          <p:cNvPr id="6" name="Freeform 6"/>
          <p:cNvSpPr/>
          <p:nvPr/>
        </p:nvSpPr>
        <p:spPr>
          <a:xfrm>
            <a:off x="8180070" y="2890520"/>
            <a:ext cx="2600960" cy="1551940"/>
          </a:xfrm>
          <a:custGeom>
            <a:avLst/>
            <a:gdLst/>
            <a:ahLst/>
            <a:cxnLst/>
            <a:rect l="l" t="t" r="r" b="b"/>
            <a:pathLst>
              <a:path w="2600949" h="1552150">
                <a:moveTo>
                  <a:pt x="0" y="0"/>
                </a:moveTo>
                <a:lnTo>
                  <a:pt x="2600949" y="0"/>
                </a:lnTo>
                <a:lnTo>
                  <a:pt x="2600949" y="1552150"/>
                </a:lnTo>
                <a:lnTo>
                  <a:pt x="0" y="1552150"/>
                </a:lnTo>
                <a:lnTo>
                  <a:pt x="0" y="0"/>
                </a:lnTo>
                <a:close/>
              </a:path>
            </a:pathLst>
          </a:custGeom>
          <a:blipFill>
            <a:blip r:embed="rId4"/>
            <a:stretch>
              <a:fillRect r="-165227"/>
            </a:stretch>
          </a:blipFill>
        </p:spPr>
      </p:sp>
      <p:sp>
        <p:nvSpPr>
          <p:cNvPr id="7" name="Freeform 7"/>
          <p:cNvSpPr/>
          <p:nvPr/>
        </p:nvSpPr>
        <p:spPr>
          <a:xfrm>
            <a:off x="4385310" y="5138420"/>
            <a:ext cx="1817370" cy="1817370"/>
          </a:xfrm>
          <a:custGeom>
            <a:avLst/>
            <a:gdLst/>
            <a:ahLst/>
            <a:cxnLst/>
            <a:rect l="l" t="t" r="r" b="b"/>
            <a:pathLst>
              <a:path w="1817462" h="1817462">
                <a:moveTo>
                  <a:pt x="0" y="0"/>
                </a:moveTo>
                <a:lnTo>
                  <a:pt x="1817462" y="0"/>
                </a:lnTo>
                <a:lnTo>
                  <a:pt x="1817462" y="1817463"/>
                </a:lnTo>
                <a:lnTo>
                  <a:pt x="0" y="1817463"/>
                </a:lnTo>
                <a:lnTo>
                  <a:pt x="0" y="0"/>
                </a:lnTo>
                <a:close/>
              </a:path>
            </a:pathLst>
          </a:custGeom>
          <a:blipFill>
            <a:blip r:embed="rId5"/>
            <a:stretch>
              <a:fillRect/>
            </a:stretch>
          </a:blipFill>
        </p:spPr>
      </p:sp>
      <p:sp>
        <p:nvSpPr>
          <p:cNvPr id="8" name="Freeform 8"/>
          <p:cNvSpPr/>
          <p:nvPr/>
        </p:nvSpPr>
        <p:spPr>
          <a:xfrm>
            <a:off x="6557645" y="5046345"/>
            <a:ext cx="1845945" cy="1909445"/>
          </a:xfrm>
          <a:custGeom>
            <a:avLst/>
            <a:gdLst/>
            <a:ahLst/>
            <a:cxnLst/>
            <a:rect l="l" t="t" r="r" b="b"/>
            <a:pathLst>
              <a:path w="1845862" h="1909240">
                <a:moveTo>
                  <a:pt x="0" y="0"/>
                </a:moveTo>
                <a:lnTo>
                  <a:pt x="1845862" y="0"/>
                </a:lnTo>
                <a:lnTo>
                  <a:pt x="1845862" y="1909240"/>
                </a:lnTo>
                <a:lnTo>
                  <a:pt x="0" y="1909240"/>
                </a:lnTo>
                <a:lnTo>
                  <a:pt x="0" y="0"/>
                </a:lnTo>
                <a:close/>
              </a:path>
            </a:pathLst>
          </a:custGeom>
          <a:blipFill>
            <a:blip r:embed="rId3"/>
            <a:stretch>
              <a:fillRect l="-88053" r="-85520"/>
            </a:stretch>
          </a:blipFill>
        </p:spPr>
      </p:sp>
      <p:sp>
        <p:nvSpPr>
          <p:cNvPr id="9" name="Freeform 9"/>
          <p:cNvSpPr/>
          <p:nvPr/>
        </p:nvSpPr>
        <p:spPr>
          <a:xfrm>
            <a:off x="4081780" y="7384415"/>
            <a:ext cx="5784850" cy="2313940"/>
          </a:xfrm>
          <a:custGeom>
            <a:avLst/>
            <a:gdLst/>
            <a:ahLst/>
            <a:cxnLst/>
            <a:rect l="l" t="t" r="r" b="b"/>
            <a:pathLst>
              <a:path w="5785144" h="2314058">
                <a:moveTo>
                  <a:pt x="0" y="0"/>
                </a:moveTo>
                <a:lnTo>
                  <a:pt x="5785144" y="0"/>
                </a:lnTo>
                <a:lnTo>
                  <a:pt x="5785144" y="2314057"/>
                </a:lnTo>
                <a:lnTo>
                  <a:pt x="0" y="2314057"/>
                </a:lnTo>
                <a:lnTo>
                  <a:pt x="0" y="0"/>
                </a:lnTo>
                <a:close/>
              </a:path>
            </a:pathLst>
          </a:custGeom>
          <a:blipFill>
            <a:blip r:embed="rId6"/>
            <a:stretch>
              <a:fillRect/>
            </a:stretch>
          </a:blipFill>
        </p:spPr>
      </p:sp>
      <p:sp>
        <p:nvSpPr>
          <p:cNvPr id="10" name="Freeform 10"/>
          <p:cNvSpPr/>
          <p:nvPr/>
        </p:nvSpPr>
        <p:spPr>
          <a:xfrm>
            <a:off x="10229215" y="7762875"/>
            <a:ext cx="5782945" cy="1556385"/>
          </a:xfrm>
          <a:custGeom>
            <a:avLst/>
            <a:gdLst/>
            <a:ahLst/>
            <a:cxnLst/>
            <a:rect l="l" t="t" r="r" b="b"/>
            <a:pathLst>
              <a:path w="5783126" h="1556625">
                <a:moveTo>
                  <a:pt x="0" y="0"/>
                </a:moveTo>
                <a:lnTo>
                  <a:pt x="5783127" y="0"/>
                </a:lnTo>
                <a:lnTo>
                  <a:pt x="5783127" y="1556625"/>
                </a:lnTo>
                <a:lnTo>
                  <a:pt x="0" y="1556625"/>
                </a:lnTo>
                <a:lnTo>
                  <a:pt x="0" y="0"/>
                </a:lnTo>
                <a:close/>
              </a:path>
            </a:pathLst>
          </a:custGeom>
          <a:blipFill>
            <a:blip r:embed="rId7"/>
            <a:stretch>
              <a:fillRect/>
            </a:stretch>
          </a:blipFill>
        </p:spPr>
      </p:sp>
      <p:sp>
        <p:nvSpPr>
          <p:cNvPr id="11" name="TextBox 11"/>
          <p:cNvSpPr txBox="1">
            <a:spLocks/>
          </p:cNvSpPr>
          <p:nvPr/>
        </p:nvSpPr>
        <p:spPr>
          <a:xfrm>
            <a:off x="1180465" y="1255395"/>
            <a:ext cx="1520190" cy="4279900"/>
          </a:xfrm>
          <a:prstGeom prst="rect">
            <a:avLst/>
          </a:prstGeom>
        </p:spPr>
        <p:txBody>
          <a:bodyPr vert="horz" wrap="square" lIns="0" tIns="0" rIns="0" bIns="0" numCol="1" anchor="t">
            <a:spAutoFit/>
          </a:bodyPr>
          <a:lstStyle/>
          <a:p>
            <a:pPr marL="0" indent="0" latinLnBrk="0">
              <a:lnSpc>
                <a:spcPts val="8349"/>
              </a:lnSpc>
              <a:buFontTx/>
              <a:buNone/>
            </a:pPr>
            <a:r>
              <a:rPr lang="en-US" sz="8345" spc="-160">
                <a:solidFill>
                  <a:srgbClr val="BD8F53"/>
                </a:solidFill>
                <a:ea typeface="Arita Buri Medium Bold" charset="0"/>
              </a:rPr>
              <a:t>개</a:t>
            </a:r>
            <a:endParaRPr lang="ko-KR" altLang="en-US" sz="8345">
              <a:solidFill>
                <a:srgbClr val="BD8F53"/>
              </a:solidFill>
              <a:ea typeface="Arita Buri Medium Bold" charset="0"/>
            </a:endParaRPr>
          </a:p>
          <a:p>
            <a:pPr marL="0" indent="0" latinLnBrk="0">
              <a:lnSpc>
                <a:spcPts val="8349"/>
              </a:lnSpc>
              <a:buFontTx/>
              <a:buNone/>
            </a:pPr>
            <a:r>
              <a:rPr lang="en-US" sz="8345" spc="-160">
                <a:solidFill>
                  <a:srgbClr val="BD8F53"/>
                </a:solidFill>
                <a:ea typeface="Arita Buri Medium Bold" charset="0"/>
              </a:rPr>
              <a:t>발</a:t>
            </a:r>
            <a:endParaRPr lang="ko-KR" altLang="en-US" sz="8345">
              <a:solidFill>
                <a:srgbClr val="BD8F53"/>
              </a:solidFill>
              <a:ea typeface="Arita Buri Medium Bold" charset="0"/>
            </a:endParaRPr>
          </a:p>
          <a:p>
            <a:pPr marL="0" indent="0" latinLnBrk="0">
              <a:lnSpc>
                <a:spcPts val="8349"/>
              </a:lnSpc>
              <a:buFontTx/>
              <a:buNone/>
            </a:pPr>
            <a:r>
              <a:rPr lang="en-US" sz="8345" spc="-160">
                <a:solidFill>
                  <a:srgbClr val="BD8F53"/>
                </a:solidFill>
                <a:ea typeface="Arita Buri Medium Bold" charset="0"/>
              </a:rPr>
              <a:t>환</a:t>
            </a:r>
            <a:endParaRPr lang="ko-KR" altLang="en-US" sz="8345">
              <a:solidFill>
                <a:srgbClr val="BD8F53"/>
              </a:solidFill>
              <a:ea typeface="Arita Buri Medium Bold" charset="0"/>
            </a:endParaRPr>
          </a:p>
          <a:p>
            <a:pPr marL="0" indent="0" algn="l" latinLnBrk="0">
              <a:lnSpc>
                <a:spcPts val="8349"/>
              </a:lnSpc>
              <a:spcBef>
                <a:spcPct val="0"/>
              </a:spcBef>
              <a:buFontTx/>
              <a:buNone/>
            </a:pPr>
            <a:r>
              <a:rPr lang="en-US" sz="8345" spc="-160">
                <a:solidFill>
                  <a:srgbClr val="BD8F53"/>
                </a:solidFill>
                <a:ea typeface="Arita Buri Medium Bold" charset="0"/>
              </a:rPr>
              <a:t>경</a:t>
            </a:r>
            <a:endParaRPr lang="ko-KR" altLang="en-US" sz="8345">
              <a:solidFill>
                <a:srgbClr val="BD8F53"/>
              </a:solidFill>
              <a:ea typeface="Arita Buri Medium Bold"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0D0"/>
        </a:solidFill>
        <a:effectLst/>
      </p:bgPr>
    </p:bg>
    <p:spTree>
      <p:nvGrpSpPr>
        <p:cNvPr id="1" name=""/>
        <p:cNvGrpSpPr/>
        <p:nvPr/>
      </p:nvGrpSpPr>
      <p:grpSpPr>
        <a:xfrm>
          <a:off x="0" y="0"/>
          <a:ext cx="0" cy="0"/>
          <a:chOff x="0" y="0"/>
          <a:chExt cx="0" cy="0"/>
        </a:xfrm>
      </p:grpSpPr>
      <p:sp>
        <p:nvSpPr>
          <p:cNvPr id="2" name="Freeform 2"/>
          <p:cNvSpPr/>
          <p:nvPr/>
        </p:nvSpPr>
        <p:spPr>
          <a:xfrm>
            <a:off x="9985375" y="1671955"/>
            <a:ext cx="5379720" cy="772795"/>
          </a:xfrm>
          <a:custGeom>
            <a:avLst/>
            <a:gdLst/>
            <a:ahLst/>
            <a:cxnLst/>
            <a:rect l="l" t="t" r="r" b="b"/>
            <a:pathLst>
              <a:path w="5379494" h="772691">
                <a:moveTo>
                  <a:pt x="0" y="0"/>
                </a:moveTo>
                <a:lnTo>
                  <a:pt x="5379493" y="0"/>
                </a:lnTo>
                <a:lnTo>
                  <a:pt x="5379493" y="772691"/>
                </a:lnTo>
                <a:lnTo>
                  <a:pt x="0" y="772691"/>
                </a:lnTo>
                <a:lnTo>
                  <a:pt x="0" y="0"/>
                </a:lnTo>
                <a:close/>
              </a:path>
            </a:pathLst>
          </a:custGeom>
          <a:blipFill>
            <a:blip r:embed="rId2">
              <a:extLst>
                <a:ext uri="{96DAC541-7B7A-43D3-8B79-37D633B846F1}">
                  <asvg:svgBlip xmlns="" xmlns:asvg="http://schemas.microsoft.com/office/drawing/2016/SVG/main" xmlns:p14="http://schemas.microsoft.com/office/powerpoint/2010/main" r:embed="rId3"/>
                </a:ext>
              </a:extLst>
            </a:blip>
            <a:stretch>
              <a:fillRect/>
            </a:stretch>
          </a:blipFill>
        </p:spPr>
      </p:sp>
      <p:sp>
        <p:nvSpPr>
          <p:cNvPr id="3" name="TextBox 3"/>
          <p:cNvSpPr txBox="1"/>
          <p:nvPr/>
        </p:nvSpPr>
        <p:spPr>
          <a:xfrm>
            <a:off x="1028700" y="1409700"/>
            <a:ext cx="6765290" cy="1678305"/>
          </a:xfrm>
          <a:prstGeom prst="rect">
            <a:avLst/>
          </a:prstGeom>
        </p:spPr>
        <p:txBody>
          <a:bodyPr lIns="0" tIns="0" rIns="0" bIns="0" rtlCol="0" anchor="t">
            <a:spAutoFit/>
          </a:bodyPr>
          <a:lstStyle/>
          <a:p>
            <a:pPr marL="0" lvl="0" indent="0" algn="l">
              <a:lnSpc>
                <a:spcPts val="12193"/>
              </a:lnSpc>
              <a:spcBef>
                <a:spcPct val="0"/>
              </a:spcBef>
            </a:pPr>
            <a:r>
              <a:rPr lang="en-US" sz="13548" spc="-270">
                <a:solidFill>
                  <a:srgbClr val="9B4819"/>
                </a:solidFill>
                <a:ea typeface="Arita Buri Medium Bold"/>
              </a:rPr>
              <a:t>기능 소개</a:t>
            </a:r>
          </a:p>
        </p:txBody>
      </p:sp>
      <p:grpSp>
        <p:nvGrpSpPr>
          <p:cNvPr id="4" name="Group 4"/>
          <p:cNvGrpSpPr/>
          <p:nvPr/>
        </p:nvGrpSpPr>
        <p:grpSpPr>
          <a:xfrm>
            <a:off x="1802765" y="5076190"/>
            <a:ext cx="15456535" cy="4506595"/>
            <a:chOff x="1802765" y="5076190"/>
            <a:chExt cx="15456535" cy="4506595"/>
          </a:xfrm>
        </p:grpSpPr>
        <p:sp>
          <p:nvSpPr>
            <p:cNvPr id="5" name="Freeform 5"/>
            <p:cNvSpPr>
              <a:spLocks/>
            </p:cNvSpPr>
            <p:nvPr/>
          </p:nvSpPr>
          <p:spPr>
            <a:xfrm>
              <a:off x="2058035" y="5076190"/>
              <a:ext cx="1017270" cy="904240"/>
            </a:xfrm>
            <a:custGeom>
              <a:avLst/>
              <a:gdLst>
                <a:gd name="TX0" fmla="*/ 0 w 1355519"/>
                <a:gd name="TY0" fmla="*/ 0 h 1205180"/>
                <a:gd name="TX1" fmla="*/ 1355518 w 1355519"/>
                <a:gd name="TY1" fmla="*/ 0 h 1205180"/>
                <a:gd name="TX2" fmla="*/ 1355518 w 1355519"/>
                <a:gd name="TY2" fmla="*/ 1205179 h 1205180"/>
                <a:gd name="TX3" fmla="*/ 0 w 1355519"/>
                <a:gd name="TY3" fmla="*/ 1205179 h 1205180"/>
                <a:gd name="TX4" fmla="*/ 0 w 1355519"/>
                <a:gd name="TY4" fmla="*/ 0 h 1205180"/>
              </a:gdLst>
              <a:ahLst/>
              <a:cxnLst>
                <a:cxn ang="0">
                  <a:pos x="TX0" y="TY0"/>
                </a:cxn>
                <a:cxn ang="0">
                  <a:pos x="TX1" y="TY1"/>
                </a:cxn>
                <a:cxn ang="0">
                  <a:pos x="TX2" y="TY2"/>
                </a:cxn>
                <a:cxn ang="0">
                  <a:pos x="TX3" y="TY3"/>
                </a:cxn>
                <a:cxn ang="0">
                  <a:pos x="TX4" y="TY4"/>
                </a:cxn>
              </a:cxnLst>
              <a:rect l="l" t="t" r="r" b="b"/>
              <a:pathLst>
                <a:path w="1355519" h="1205180">
                  <a:moveTo>
                    <a:pt x="0" y="0"/>
                  </a:moveTo>
                  <a:lnTo>
                    <a:pt x="1355518" y="0"/>
                  </a:lnTo>
                  <a:lnTo>
                    <a:pt x="1355518" y="1205179"/>
                  </a:lnTo>
                  <a:lnTo>
                    <a:pt x="0" y="1205179"/>
                  </a:lnTo>
                  <a:lnTo>
                    <a:pt x="0" y="0"/>
                  </a:lnTo>
                  <a:close/>
                </a:path>
              </a:pathLst>
            </a:custGeom>
            <a:blipFill rotWithShape="1">
              <a:blip r:embed="rId4"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6" name="TextBox 6"/>
            <p:cNvSpPr txBox="1">
              <a:spLocks/>
            </p:cNvSpPr>
            <p:nvPr/>
          </p:nvSpPr>
          <p:spPr>
            <a:xfrm>
              <a:off x="1802765" y="6392545"/>
              <a:ext cx="4584700" cy="446405"/>
            </a:xfrm>
            <a:prstGeom prst="rect">
              <a:avLst/>
            </a:prstGeom>
          </p:spPr>
          <p:txBody>
            <a:bodyPr vert="horz" wrap="square" lIns="0" tIns="0" rIns="0" bIns="0" numCol="1" anchor="t">
              <a:spAutoFit/>
            </a:bodyPr>
            <a:lstStyle/>
            <a:p>
              <a:pPr marL="0" indent="0" algn="l" latinLnBrk="0">
                <a:lnSpc>
                  <a:spcPts val="3200"/>
                </a:lnSpc>
                <a:spcBef>
                  <a:spcPct val="0"/>
                </a:spcBef>
                <a:buFontTx/>
                <a:buNone/>
              </a:pPr>
              <a:r>
                <a:rPr lang="en-US" sz="3200">
                  <a:solidFill>
                    <a:srgbClr val="000000"/>
                  </a:solidFill>
                  <a:ea typeface="Arita Buri Medium" charset="0"/>
                </a:rPr>
                <a:t>메인 페이지</a:t>
              </a:r>
              <a:endParaRPr lang="ko-KR" altLang="en-US" sz="3200">
                <a:solidFill>
                  <a:srgbClr val="000000"/>
                </a:solidFill>
                <a:ea typeface="Arita Buri Medium" charset="0"/>
              </a:endParaRPr>
            </a:p>
          </p:txBody>
        </p:sp>
        <p:sp>
          <p:nvSpPr>
            <p:cNvPr id="7" name="TextBox 7"/>
            <p:cNvSpPr txBox="1">
              <a:spLocks/>
            </p:cNvSpPr>
            <p:nvPr/>
          </p:nvSpPr>
          <p:spPr>
            <a:xfrm>
              <a:off x="1802765" y="7092315"/>
              <a:ext cx="4584700" cy="1335405"/>
            </a:xfrm>
            <a:prstGeom prst="rect">
              <a:avLst/>
            </a:prstGeom>
          </p:spPr>
          <p:txBody>
            <a:bodyPr vert="horz" wrap="square" lIns="0" tIns="0" rIns="0" bIns="0" numCol="1" anchor="t">
              <a:spAutoFit/>
            </a:bodyPr>
            <a:lstStyle/>
            <a:p>
              <a:pPr marL="0" indent="0" latinLnBrk="0">
                <a:lnSpc>
                  <a:spcPts val="2596"/>
                </a:lnSpc>
                <a:buFontTx/>
                <a:buNone/>
              </a:pPr>
              <a:r>
                <a:rPr lang="en-US" sz="2200">
                  <a:solidFill>
                    <a:srgbClr val="000000"/>
                  </a:solidFill>
                  <a:latin typeface="서울남산체 L" charset="0"/>
                  <a:ea typeface="서울남산체 L" charset="0"/>
                </a:rPr>
                <a:t>검색창</a:t>
              </a:r>
              <a:endParaRPr lang="ko-KR" altLang="en-US" sz="2200">
                <a:solidFill>
                  <a:srgbClr val="000000"/>
                </a:solidFill>
                <a:latin typeface="서울남산체 L" charset="0"/>
                <a:ea typeface="서울남산체 L" charset="0"/>
              </a:endParaRPr>
            </a:p>
            <a:p>
              <a:pPr marL="0" indent="0" latinLnBrk="0">
                <a:lnSpc>
                  <a:spcPts val="2596"/>
                </a:lnSpc>
                <a:buFontTx/>
                <a:buNone/>
              </a:pPr>
              <a:r>
                <a:rPr lang="en-US" sz="2200">
                  <a:solidFill>
                    <a:srgbClr val="000000"/>
                  </a:solidFill>
                  <a:latin typeface="서울남산체 L" charset="0"/>
                  <a:ea typeface="서울남산체 L" charset="0"/>
                </a:rPr>
                <a:t>날씨,미세먼지 API</a:t>
              </a:r>
              <a:endParaRPr lang="ko-KR" altLang="en-US" sz="2200">
                <a:solidFill>
                  <a:srgbClr val="000000"/>
                </a:solidFill>
                <a:latin typeface="서울남산체 L" charset="0"/>
                <a:ea typeface="서울남산체 L" charset="0"/>
              </a:endParaRPr>
            </a:p>
            <a:p>
              <a:pPr marL="0" indent="0" latinLnBrk="0">
                <a:lnSpc>
                  <a:spcPts val="2596"/>
                </a:lnSpc>
                <a:buFontTx/>
                <a:buNone/>
              </a:pPr>
              <a:r>
                <a:rPr lang="en-US" sz="2200">
                  <a:solidFill>
                    <a:srgbClr val="000000"/>
                  </a:solidFill>
                  <a:latin typeface="서울남산체 L" charset="0"/>
                  <a:ea typeface="서울남산체 L" charset="0"/>
                </a:rPr>
                <a:t>코스 슬라이드</a:t>
              </a:r>
              <a:endParaRPr lang="ko-KR" altLang="en-US" sz="2200">
                <a:solidFill>
                  <a:srgbClr val="000000"/>
                </a:solidFill>
                <a:latin typeface="서울남산체 L" charset="0"/>
                <a:ea typeface="서울남산체 L" charset="0"/>
              </a:endParaRPr>
            </a:p>
            <a:p>
              <a:pPr marL="0" indent="0" latinLnBrk="0">
                <a:lnSpc>
                  <a:spcPts val="2596"/>
                </a:lnSpc>
                <a:spcBef>
                  <a:spcPct val="0"/>
                </a:spcBef>
                <a:buFontTx/>
                <a:buNone/>
              </a:pPr>
              <a:r>
                <a:rPr lang="en-US" sz="2200">
                  <a:solidFill>
                    <a:srgbClr val="000000"/>
                  </a:solidFill>
                  <a:latin typeface="서울남산체 L" charset="0"/>
                  <a:ea typeface="서울남산체 L" charset="0"/>
                </a:rPr>
                <a:t>클릭 시 상세페이지 이동</a:t>
              </a:r>
              <a:endParaRPr lang="ko-KR" altLang="en-US" sz="2200">
                <a:solidFill>
                  <a:srgbClr val="000000"/>
                </a:solidFill>
                <a:latin typeface="서울남산체 L" charset="0"/>
                <a:ea typeface="서울남산체 L" charset="0"/>
              </a:endParaRPr>
            </a:p>
          </p:txBody>
        </p:sp>
        <p:sp>
          <p:nvSpPr>
            <p:cNvPr id="8" name="Freeform 8"/>
            <p:cNvSpPr>
              <a:spLocks/>
            </p:cNvSpPr>
            <p:nvPr/>
          </p:nvSpPr>
          <p:spPr>
            <a:xfrm>
              <a:off x="6915150" y="5076190"/>
              <a:ext cx="1167765" cy="904240"/>
            </a:xfrm>
            <a:custGeom>
              <a:avLst/>
              <a:gdLst>
                <a:gd name="TX0" fmla="*/ 0 w 1555983"/>
                <a:gd name="TY0" fmla="*/ 0 h 1205180"/>
                <a:gd name="TX1" fmla="*/ 1555983 w 1555983"/>
                <a:gd name="TY1" fmla="*/ 0 h 1205180"/>
                <a:gd name="TX2" fmla="*/ 1555983 w 1555983"/>
                <a:gd name="TY2" fmla="*/ 1205179 h 1205180"/>
                <a:gd name="TX3" fmla="*/ 0 w 1555983"/>
                <a:gd name="TY3" fmla="*/ 1205179 h 1205180"/>
                <a:gd name="TX4" fmla="*/ 0 w 1555983"/>
                <a:gd name="TY4" fmla="*/ 0 h 1205180"/>
              </a:gdLst>
              <a:ahLst/>
              <a:cxnLst>
                <a:cxn ang="0">
                  <a:pos x="TX0" y="TY0"/>
                </a:cxn>
                <a:cxn ang="0">
                  <a:pos x="TX1" y="TY1"/>
                </a:cxn>
                <a:cxn ang="0">
                  <a:pos x="TX2" y="TY2"/>
                </a:cxn>
                <a:cxn ang="0">
                  <a:pos x="TX3" y="TY3"/>
                </a:cxn>
                <a:cxn ang="0">
                  <a:pos x="TX4" y="TY4"/>
                </a:cxn>
              </a:cxnLst>
              <a:rect l="l" t="t" r="r" b="b"/>
              <a:pathLst>
                <a:path w="1555983" h="1205180">
                  <a:moveTo>
                    <a:pt x="0" y="0"/>
                  </a:moveTo>
                  <a:lnTo>
                    <a:pt x="1555983" y="0"/>
                  </a:lnTo>
                  <a:lnTo>
                    <a:pt x="1555983" y="1205179"/>
                  </a:lnTo>
                  <a:lnTo>
                    <a:pt x="0" y="1205179"/>
                  </a:lnTo>
                  <a:lnTo>
                    <a:pt x="0" y="0"/>
                  </a:lnTo>
                  <a:close/>
                </a:path>
              </a:pathLst>
            </a:custGeom>
            <a:blipFill rotWithShape="1">
              <a:blip r:embed="rId5"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9" name="TextBox 9"/>
            <p:cNvSpPr txBox="1">
              <a:spLocks/>
            </p:cNvSpPr>
            <p:nvPr/>
          </p:nvSpPr>
          <p:spPr>
            <a:xfrm>
              <a:off x="6915150" y="6445885"/>
              <a:ext cx="4584700" cy="446405"/>
            </a:xfrm>
            <a:prstGeom prst="rect">
              <a:avLst/>
            </a:prstGeom>
          </p:spPr>
          <p:txBody>
            <a:bodyPr vert="horz" wrap="square" lIns="0" tIns="0" rIns="0" bIns="0" numCol="1" anchor="t">
              <a:spAutoFit/>
            </a:bodyPr>
            <a:lstStyle/>
            <a:p>
              <a:pPr marL="0" indent="0" algn="l" latinLnBrk="0">
                <a:lnSpc>
                  <a:spcPts val="3200"/>
                </a:lnSpc>
                <a:buFontTx/>
                <a:buNone/>
              </a:pPr>
              <a:r>
                <a:rPr lang="en-US" sz="3200">
                  <a:solidFill>
                    <a:srgbClr val="000000"/>
                  </a:solidFill>
                  <a:ea typeface="Arita Buri Medium" charset="0"/>
                </a:rPr>
                <a:t>서브 페이지</a:t>
              </a:r>
              <a:endParaRPr lang="ko-KR" altLang="en-US" sz="3200">
                <a:solidFill>
                  <a:srgbClr val="000000"/>
                </a:solidFill>
                <a:ea typeface="Arita Buri Medium" charset="0"/>
              </a:endParaRPr>
            </a:p>
          </p:txBody>
        </p:sp>
        <p:sp>
          <p:nvSpPr>
            <p:cNvPr id="10" name="TextBox 10"/>
            <p:cNvSpPr txBox="1">
              <a:spLocks/>
            </p:cNvSpPr>
            <p:nvPr/>
          </p:nvSpPr>
          <p:spPr>
            <a:xfrm>
              <a:off x="6915150" y="7247255"/>
              <a:ext cx="4584700" cy="2336165"/>
            </a:xfrm>
            <a:prstGeom prst="rect">
              <a:avLst/>
            </a:prstGeom>
          </p:spPr>
          <p:txBody>
            <a:bodyPr vert="horz" wrap="square" lIns="0" tIns="0" rIns="0" bIns="0" numCol="1" anchor="t">
              <a:spAutoFit/>
            </a:bodyPr>
            <a:lstStyle/>
            <a:p>
              <a:pPr marL="0" indent="0" latinLnBrk="0">
                <a:lnSpc>
                  <a:spcPts val="2596"/>
                </a:lnSpc>
                <a:buFontTx/>
                <a:buNone/>
              </a:pPr>
              <a:r>
                <a:rPr lang="en-US" sz="2200">
                  <a:solidFill>
                    <a:srgbClr val="000000"/>
                  </a:solidFill>
                  <a:latin typeface="서울남산체 L" charset="0"/>
                  <a:ea typeface="서울남산체 L" charset="0"/>
                </a:rPr>
                <a:t>지도 API</a:t>
              </a:r>
              <a:endParaRPr lang="ko-KR" altLang="en-US" sz="2200">
                <a:solidFill>
                  <a:srgbClr val="000000"/>
                </a:solidFill>
                <a:latin typeface="서울남산체 L" charset="0"/>
                <a:ea typeface="서울남산체 L" charset="0"/>
              </a:endParaRPr>
            </a:p>
            <a:p>
              <a:pPr marL="0" indent="0" latinLnBrk="0">
                <a:lnSpc>
                  <a:spcPts val="2596"/>
                </a:lnSpc>
                <a:buFontTx/>
                <a:buNone/>
              </a:pPr>
              <a:r>
                <a:rPr lang="en-US" sz="2200">
                  <a:solidFill>
                    <a:srgbClr val="000000"/>
                  </a:solidFill>
                  <a:latin typeface="서울남산체 L" charset="0"/>
                  <a:ea typeface="서울남산체 L" charset="0"/>
                </a:rPr>
                <a:t>AOS 글자 zoom-in</a:t>
              </a:r>
              <a:endParaRPr lang="ko-KR" altLang="en-US" sz="2200">
                <a:solidFill>
                  <a:srgbClr val="000000"/>
                </a:solidFill>
                <a:latin typeface="서울남산체 L" charset="0"/>
                <a:ea typeface="서울남산체 L" charset="0"/>
              </a:endParaRPr>
            </a:p>
            <a:p>
              <a:pPr marL="0" indent="0" latinLnBrk="0">
                <a:lnSpc>
                  <a:spcPts val="2596"/>
                </a:lnSpc>
                <a:buFontTx/>
                <a:buNone/>
              </a:pPr>
              <a:r>
                <a:rPr lang="en-US" sz="2200">
                  <a:solidFill>
                    <a:srgbClr val="000000"/>
                  </a:solidFill>
                  <a:latin typeface="서울남산체 L" charset="0"/>
                  <a:ea typeface="서울남산체 L" charset="0"/>
                </a:rPr>
                <a:t>오픈 API</a:t>
              </a:r>
              <a:endParaRPr lang="ko-KR" altLang="en-US" sz="2200">
                <a:solidFill>
                  <a:srgbClr val="000000"/>
                </a:solidFill>
                <a:latin typeface="서울남산체 L" charset="0"/>
                <a:ea typeface="서울남산체 L" charset="0"/>
              </a:endParaRPr>
            </a:p>
            <a:p>
              <a:pPr marL="0" indent="0" latinLnBrk="0">
                <a:lnSpc>
                  <a:spcPts val="2596"/>
                </a:lnSpc>
                <a:buFontTx/>
                <a:buNone/>
              </a:pPr>
              <a:r>
                <a:rPr lang="en-US" sz="2200">
                  <a:solidFill>
                    <a:srgbClr val="000000"/>
                  </a:solidFill>
                  <a:latin typeface="서울남산체 L" charset="0"/>
                  <a:ea typeface="서울남산체 L" charset="0"/>
                </a:rPr>
                <a:t>(데이터 가져오기 및 파싱, 바인딩)</a:t>
              </a:r>
              <a:endParaRPr lang="ko-KR" altLang="en-US" sz="2200">
                <a:solidFill>
                  <a:srgbClr val="000000"/>
                </a:solidFill>
                <a:latin typeface="서울남산체 L" charset="0"/>
                <a:ea typeface="서울남산체 L" charset="0"/>
              </a:endParaRPr>
            </a:p>
            <a:p>
              <a:pPr marL="0" indent="0" latinLnBrk="0">
                <a:lnSpc>
                  <a:spcPts val="2596"/>
                </a:lnSpc>
                <a:buFontTx/>
                <a:buNone/>
              </a:pPr>
              <a:r>
                <a:rPr lang="en-US" sz="2200">
                  <a:solidFill>
                    <a:srgbClr val="000000"/>
                  </a:solidFill>
                  <a:latin typeface="서울남산체 L" charset="0"/>
                  <a:ea typeface="서울남산체 L" charset="0"/>
                </a:rPr>
                <a:t>후기 별점</a:t>
              </a:r>
              <a:endParaRPr lang="ko-KR" altLang="en-US" sz="2200">
                <a:solidFill>
                  <a:srgbClr val="000000"/>
                </a:solidFill>
                <a:latin typeface="서울남산체 L" charset="0"/>
                <a:ea typeface="서울남산체 L" charset="0"/>
              </a:endParaRPr>
            </a:p>
            <a:p>
              <a:pPr marL="0" indent="0" latinLnBrk="0">
                <a:lnSpc>
                  <a:spcPts val="2596"/>
                </a:lnSpc>
                <a:buFontTx/>
                <a:buNone/>
              </a:pPr>
              <a:r>
                <a:rPr lang="en-US" sz="2200">
                  <a:solidFill>
                    <a:srgbClr val="000000"/>
                  </a:solidFill>
                  <a:latin typeface="서울남산체 L" charset="0"/>
                  <a:ea typeface="서울남산체 L" charset="0"/>
                </a:rPr>
                <a:t>코스 사진 클릭 시 데이터 내용 변경</a:t>
              </a:r>
              <a:endParaRPr lang="ko-KR" altLang="en-US" sz="2200">
                <a:solidFill>
                  <a:srgbClr val="000000"/>
                </a:solidFill>
                <a:latin typeface="서울남산체 L" charset="0"/>
                <a:ea typeface="서울남산체 L" charset="0"/>
              </a:endParaRPr>
            </a:p>
            <a:p>
              <a:pPr marL="0" indent="0" algn="l" latinLnBrk="0">
                <a:lnSpc>
                  <a:spcPts val="2596"/>
                </a:lnSpc>
                <a:spcBef>
                  <a:spcPct val="0"/>
                </a:spcBef>
                <a:buFontTx/>
                <a:buNone/>
              </a:pPr>
              <a:r>
                <a:rPr lang="en-US" sz="2200">
                  <a:solidFill>
                    <a:srgbClr val="000000"/>
                  </a:solidFill>
                  <a:latin typeface="서울남산체 L" charset="0"/>
                  <a:ea typeface="서울남산체 L" charset="0"/>
                </a:rPr>
                <a:t>공유 (페이지 링크 복사)</a:t>
              </a:r>
              <a:endParaRPr lang="ko-KR" altLang="en-US" sz="2200">
                <a:solidFill>
                  <a:srgbClr val="000000"/>
                </a:solidFill>
                <a:latin typeface="서울남산체 L" charset="0"/>
                <a:ea typeface="서울남산체 L" charset="0"/>
              </a:endParaRPr>
            </a:p>
          </p:txBody>
        </p:sp>
        <p:sp>
          <p:nvSpPr>
            <p:cNvPr id="11" name="Freeform 11"/>
            <p:cNvSpPr>
              <a:spLocks/>
            </p:cNvSpPr>
            <p:nvPr/>
          </p:nvSpPr>
          <p:spPr>
            <a:xfrm>
              <a:off x="12675235" y="5076190"/>
              <a:ext cx="873760" cy="873760"/>
            </a:xfrm>
            <a:custGeom>
              <a:avLst/>
              <a:gdLst>
                <a:gd name="TX0" fmla="*/ 0 w 1163746"/>
                <a:gd name="TY0" fmla="*/ 0 h 1163746"/>
                <a:gd name="TX1" fmla="*/ 1163745 w 1163746"/>
                <a:gd name="TY1" fmla="*/ 0 h 1163746"/>
                <a:gd name="TX2" fmla="*/ 1163745 w 1163746"/>
                <a:gd name="TY2" fmla="*/ 1163745 h 1163746"/>
                <a:gd name="TX3" fmla="*/ 0 w 1163746"/>
                <a:gd name="TY3" fmla="*/ 1163745 h 1163746"/>
                <a:gd name="TX4" fmla="*/ 0 w 1163746"/>
                <a:gd name="TY4" fmla="*/ 0 h 1163746"/>
              </a:gdLst>
              <a:ahLst/>
              <a:cxnLst>
                <a:cxn ang="0">
                  <a:pos x="TX0" y="TY0"/>
                </a:cxn>
                <a:cxn ang="0">
                  <a:pos x="TX1" y="TY1"/>
                </a:cxn>
                <a:cxn ang="0">
                  <a:pos x="TX2" y="TY2"/>
                </a:cxn>
                <a:cxn ang="0">
                  <a:pos x="TX3" y="TY3"/>
                </a:cxn>
                <a:cxn ang="0">
                  <a:pos x="TX4" y="TY4"/>
                </a:cxn>
              </a:cxnLst>
              <a:rect l="l" t="t" r="r" b="b"/>
              <a:pathLst>
                <a:path w="1163746" h="1163746">
                  <a:moveTo>
                    <a:pt x="0" y="0"/>
                  </a:moveTo>
                  <a:lnTo>
                    <a:pt x="1163745" y="0"/>
                  </a:lnTo>
                  <a:lnTo>
                    <a:pt x="1163745" y="1163745"/>
                  </a:lnTo>
                  <a:lnTo>
                    <a:pt x="0" y="1163745"/>
                  </a:lnTo>
                  <a:lnTo>
                    <a:pt x="0" y="0"/>
                  </a:lnTo>
                  <a:close/>
                </a:path>
              </a:pathLst>
            </a:custGeom>
            <a:blipFill rotWithShape="1">
              <a:blip r:embed="rId6"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12" name="TextBox 12"/>
            <p:cNvSpPr txBox="1">
              <a:spLocks/>
            </p:cNvSpPr>
            <p:nvPr/>
          </p:nvSpPr>
          <p:spPr>
            <a:xfrm>
              <a:off x="12675235" y="6445885"/>
              <a:ext cx="4584700" cy="407035"/>
            </a:xfrm>
            <a:prstGeom prst="rect">
              <a:avLst/>
            </a:prstGeom>
          </p:spPr>
          <p:txBody>
            <a:bodyPr vert="horz" wrap="square" lIns="0" tIns="0" rIns="0" bIns="0" numCol="1" anchor="t">
              <a:spAutoFit/>
            </a:bodyPr>
            <a:lstStyle/>
            <a:p>
              <a:pPr marL="0" indent="0" algn="l" latinLnBrk="0">
                <a:lnSpc>
                  <a:spcPts val="3200"/>
                </a:lnSpc>
                <a:spcBef>
                  <a:spcPct val="0"/>
                </a:spcBef>
                <a:buFontTx/>
                <a:buNone/>
              </a:pPr>
              <a:r>
                <a:rPr lang="ko-KR" sz="3200">
                  <a:solidFill>
                    <a:srgbClr val="000000"/>
                  </a:solidFill>
                  <a:ea typeface="Arita Buri Medium" charset="0"/>
                </a:rPr>
                <a:t>사용자</a:t>
              </a:r>
              <a:endParaRPr lang="ko-KR" altLang="en-US" sz="3200">
                <a:solidFill>
                  <a:srgbClr val="000000"/>
                </a:solidFill>
                <a:ea typeface="Arita Buri Medium" charset="0"/>
              </a:endParaRPr>
            </a:p>
          </p:txBody>
        </p:sp>
        <p:sp>
          <p:nvSpPr>
            <p:cNvPr id="13" name="TextBox 13"/>
            <p:cNvSpPr txBox="1">
              <a:spLocks/>
            </p:cNvSpPr>
            <p:nvPr/>
          </p:nvSpPr>
          <p:spPr>
            <a:xfrm>
              <a:off x="12675235" y="7247255"/>
              <a:ext cx="4584700" cy="2002155"/>
            </a:xfrm>
            <a:prstGeom prst="rect">
              <a:avLst/>
            </a:prstGeom>
          </p:spPr>
          <p:txBody>
            <a:bodyPr vert="horz" wrap="square" lIns="0" tIns="0" rIns="0" bIns="0" numCol="1" anchor="t">
              <a:spAutoFit/>
            </a:bodyPr>
            <a:lstStyle/>
            <a:p>
              <a:pPr marL="0" indent="0" latinLnBrk="0">
                <a:lnSpc>
                  <a:spcPts val="2596"/>
                </a:lnSpc>
                <a:buFontTx/>
                <a:buNone/>
              </a:pPr>
              <a:r>
                <a:rPr lang="en-US" sz="2200">
                  <a:solidFill>
                    <a:srgbClr val="000000"/>
                  </a:solidFill>
                  <a:latin typeface="서울남산체 L" charset="0"/>
                  <a:ea typeface="서울남산체 L" charset="0"/>
                </a:rPr>
                <a:t>회원가입 및 탈퇴</a:t>
              </a:r>
              <a:endParaRPr lang="ko-KR" altLang="en-US" sz="2200">
                <a:solidFill>
                  <a:srgbClr val="000000"/>
                </a:solidFill>
                <a:latin typeface="서울남산체 L" charset="0"/>
                <a:ea typeface="서울남산체 L" charset="0"/>
              </a:endParaRPr>
            </a:p>
            <a:p>
              <a:pPr marL="0" indent="0" latinLnBrk="0">
                <a:lnSpc>
                  <a:spcPts val="2596"/>
                </a:lnSpc>
                <a:buFontTx/>
                <a:buNone/>
              </a:pPr>
              <a:r>
                <a:rPr lang="en-US" sz="2200">
                  <a:solidFill>
                    <a:srgbClr val="000000"/>
                  </a:solidFill>
                  <a:latin typeface="서울남산체 L" charset="0"/>
                  <a:ea typeface="서울남산체 L" charset="0"/>
                </a:rPr>
                <a:t>아이디 중복체크</a:t>
              </a:r>
              <a:endParaRPr lang="ko-KR" altLang="en-US" sz="2200">
                <a:solidFill>
                  <a:srgbClr val="000000"/>
                </a:solidFill>
                <a:latin typeface="서울남산체 L" charset="0"/>
                <a:ea typeface="서울남산체 L" charset="0"/>
              </a:endParaRPr>
            </a:p>
            <a:p>
              <a:pPr marL="0" indent="0" latinLnBrk="0">
                <a:lnSpc>
                  <a:spcPts val="2596"/>
                </a:lnSpc>
                <a:buFontTx/>
                <a:buNone/>
              </a:pPr>
              <a:r>
                <a:rPr lang="en-US" sz="2200">
                  <a:solidFill>
                    <a:srgbClr val="000000"/>
                  </a:solidFill>
                  <a:latin typeface="서울남산체 L" charset="0"/>
                  <a:ea typeface="서울남산체 L" charset="0"/>
                </a:rPr>
                <a:t>로그인, 로그아웃</a:t>
              </a:r>
              <a:endParaRPr lang="ko-KR" altLang="en-US" sz="2200">
                <a:solidFill>
                  <a:srgbClr val="000000"/>
                </a:solidFill>
                <a:latin typeface="서울남산체 L" charset="0"/>
                <a:ea typeface="서울남산체 L" charset="0"/>
              </a:endParaRPr>
            </a:p>
            <a:p>
              <a:pPr marL="0" indent="0" latinLnBrk="0">
                <a:lnSpc>
                  <a:spcPts val="2596"/>
                </a:lnSpc>
                <a:buFontTx/>
                <a:buNone/>
              </a:pPr>
              <a:r>
                <a:rPr lang="en-US" sz="2200">
                  <a:solidFill>
                    <a:srgbClr val="000000"/>
                  </a:solidFill>
                  <a:latin typeface="서울남산체 L" charset="0"/>
                  <a:ea typeface="서울남산체 L" charset="0"/>
                </a:rPr>
                <a:t>아이디, 비밀번호 수정</a:t>
              </a:r>
              <a:endParaRPr lang="ko-KR" altLang="en-US" sz="2200">
                <a:solidFill>
                  <a:srgbClr val="000000"/>
                </a:solidFill>
                <a:latin typeface="서울남산체 L" charset="0"/>
                <a:ea typeface="서울남산체 L" charset="0"/>
              </a:endParaRPr>
            </a:p>
            <a:p>
              <a:pPr marL="0" indent="0" latinLnBrk="0">
                <a:lnSpc>
                  <a:spcPts val="2596"/>
                </a:lnSpc>
                <a:buFontTx/>
                <a:buNone/>
              </a:pPr>
              <a:r>
                <a:rPr lang="en-US" sz="2200">
                  <a:solidFill>
                    <a:srgbClr val="000000"/>
                  </a:solidFill>
                  <a:latin typeface="서울남산체 L" charset="0"/>
                  <a:ea typeface="서울남산체 L" charset="0"/>
                </a:rPr>
                <a:t>마이페이지 찜 저장</a:t>
              </a:r>
              <a:endParaRPr lang="ko-KR" altLang="en-US" sz="2200">
                <a:solidFill>
                  <a:srgbClr val="000000"/>
                </a:solidFill>
                <a:latin typeface="서울남산체 L" charset="0"/>
                <a:ea typeface="서울남산체 L" charset="0"/>
              </a:endParaRPr>
            </a:p>
            <a:p>
              <a:pPr marL="0" indent="0" algn="l" latinLnBrk="0">
                <a:lnSpc>
                  <a:spcPts val="2596"/>
                </a:lnSpc>
                <a:spcBef>
                  <a:spcPct val="0"/>
                </a:spcBef>
                <a:buFontTx/>
                <a:buNone/>
              </a:pPr>
              <a:r>
                <a:rPr lang="en-US" sz="2200">
                  <a:solidFill>
                    <a:srgbClr val="000000"/>
                  </a:solidFill>
                  <a:latin typeface="서울남산체 L" charset="0"/>
                  <a:ea typeface="서울남산체 L" charset="0"/>
                </a:rPr>
                <a:t>후기 작성</a:t>
              </a:r>
              <a:endParaRPr lang="ko-KR" altLang="en-US" sz="2200">
                <a:solidFill>
                  <a:srgbClr val="000000"/>
                </a:solidFill>
                <a:latin typeface="서울남산체 L" charset="0"/>
                <a:ea typeface="서울남산체 L"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1E8"/>
        </a:solidFill>
        <a:effectLst/>
      </p:bgPr>
    </p:bg>
    <p:spTree>
      <p:nvGrpSpPr>
        <p:cNvPr id="1" name=""/>
        <p:cNvGrpSpPr/>
        <p:nvPr/>
      </p:nvGrpSpPr>
      <p:grpSpPr>
        <a:xfrm>
          <a:off x="0" y="0"/>
          <a:ext cx="0" cy="0"/>
          <a:chOff x="0" y="0"/>
          <a:chExt cx="0" cy="0"/>
        </a:xfrm>
      </p:grpSpPr>
      <p:sp>
        <p:nvSpPr>
          <p:cNvPr id="2" name="Freeform 2"/>
          <p:cNvSpPr/>
          <p:nvPr/>
        </p:nvSpPr>
        <p:spPr>
          <a:xfrm>
            <a:off x="8644798" y="429098"/>
            <a:ext cx="2404084" cy="2233613"/>
          </a:xfrm>
          <a:custGeom>
            <a:avLst/>
            <a:gdLst/>
            <a:ahLst/>
            <a:cxnLst/>
            <a:rect l="l" t="t" r="r" b="b"/>
            <a:pathLst>
              <a:path w="2404084" h="2233613">
                <a:moveTo>
                  <a:pt x="0" y="0"/>
                </a:moveTo>
                <a:lnTo>
                  <a:pt x="2404084" y="0"/>
                </a:lnTo>
                <a:lnTo>
                  <a:pt x="2404084" y="2233613"/>
                </a:lnTo>
                <a:lnTo>
                  <a:pt x="0" y="223361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951164" y="3398520"/>
            <a:ext cx="3809765" cy="4678552"/>
            <a:chOff x="0" y="0"/>
            <a:chExt cx="5079686" cy="6238070"/>
          </a:xfrm>
        </p:grpSpPr>
        <p:grpSp>
          <p:nvGrpSpPr>
            <p:cNvPr id="4" name="Group 4"/>
            <p:cNvGrpSpPr>
              <a:grpSpLocks noChangeAspect="1"/>
            </p:cNvGrpSpPr>
            <p:nvPr/>
          </p:nvGrpSpPr>
          <p:grpSpPr>
            <a:xfrm>
              <a:off x="623070" y="0"/>
              <a:ext cx="3833546" cy="3833531"/>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sp>
        </p:grpSp>
        <p:sp>
          <p:nvSpPr>
            <p:cNvPr id="6" name="TextBox 6"/>
            <p:cNvSpPr txBox="1"/>
            <p:nvPr/>
          </p:nvSpPr>
          <p:spPr>
            <a:xfrm>
              <a:off x="0" y="4299274"/>
              <a:ext cx="5079686" cy="508864"/>
            </a:xfrm>
            <a:prstGeom prst="rect">
              <a:avLst/>
            </a:prstGeom>
          </p:spPr>
          <p:txBody>
            <a:bodyPr lIns="0" tIns="0" rIns="0" bIns="0" rtlCol="0" anchor="t">
              <a:spAutoFit/>
            </a:bodyPr>
            <a:lstStyle/>
            <a:p>
              <a:pPr marL="0" lvl="0" indent="0" algn="ctr">
                <a:lnSpc>
                  <a:spcPts val="2774"/>
                </a:lnSpc>
              </a:pPr>
              <a:r>
                <a:rPr lang="en-US" sz="2774" dirty="0" err="1">
                  <a:solidFill>
                    <a:srgbClr val="000000"/>
                  </a:solidFill>
                  <a:ea typeface="Arita Buri Medium"/>
                </a:rPr>
                <a:t>최서우</a:t>
              </a:r>
              <a:endParaRPr lang="en-US" sz="2774" dirty="0">
                <a:solidFill>
                  <a:srgbClr val="000000"/>
                </a:solidFill>
                <a:ea typeface="Arita Buri Medium"/>
              </a:endParaRPr>
            </a:p>
          </p:txBody>
        </p:sp>
        <p:sp>
          <p:nvSpPr>
            <p:cNvPr id="7" name="TextBox 7"/>
            <p:cNvSpPr txBox="1"/>
            <p:nvPr/>
          </p:nvSpPr>
          <p:spPr>
            <a:xfrm>
              <a:off x="0" y="5058259"/>
              <a:ext cx="5079686" cy="1179811"/>
            </a:xfrm>
            <a:prstGeom prst="rect">
              <a:avLst/>
            </a:prstGeom>
          </p:spPr>
          <p:txBody>
            <a:bodyPr lIns="0" tIns="0" rIns="0" bIns="0" rtlCol="0" anchor="t">
              <a:spAutoFit/>
            </a:bodyPr>
            <a:lstStyle/>
            <a:p>
              <a:pPr algn="ctr">
                <a:lnSpc>
                  <a:spcPts val="2251"/>
                </a:lnSpc>
              </a:pPr>
              <a:r>
                <a:rPr lang="en-US" sz="1907" dirty="0" err="1">
                  <a:solidFill>
                    <a:srgbClr val="000000"/>
                  </a:solidFill>
                  <a:latin typeface="서울남산체 L" panose="02020503020101020101" pitchFamily="18" charset="-127"/>
                  <a:ea typeface="서울남산체 L" panose="02020503020101020101" pitchFamily="18" charset="-127"/>
                </a:rPr>
                <a:t>메인페이지</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슬라이드</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zzim페이지</a:t>
              </a:r>
              <a:r>
                <a:rPr lang="en-US" sz="1907" dirty="0">
                  <a:solidFill>
                    <a:srgbClr val="000000"/>
                  </a:solidFill>
                  <a:latin typeface="서울남산체 L" panose="02020503020101020101" pitchFamily="18" charset="-127"/>
                  <a:ea typeface="서울남산체 L" panose="02020503020101020101" pitchFamily="18" charset="-127"/>
                </a:rPr>
                <a:t>, </a:t>
              </a:r>
            </a:p>
            <a:p>
              <a:pPr algn="ctr">
                <a:lnSpc>
                  <a:spcPts val="2251"/>
                </a:lnSpc>
              </a:pPr>
              <a:r>
                <a:rPr lang="en-US" sz="1907" dirty="0" err="1">
                  <a:solidFill>
                    <a:srgbClr val="000000"/>
                  </a:solidFill>
                  <a:latin typeface="서울남산체 L" panose="02020503020101020101" pitchFamily="18" charset="-127"/>
                  <a:ea typeface="서울남산체 L" panose="02020503020101020101" pitchFamily="18" charset="-127"/>
                </a:rPr>
                <a:t>about페이지</a:t>
              </a:r>
              <a:r>
                <a:rPr lang="en-US" sz="1907" dirty="0">
                  <a:solidFill>
                    <a:srgbClr val="000000"/>
                  </a:solidFill>
                  <a:latin typeface="서울남산체 L" panose="02020503020101020101" pitchFamily="18" charset="-127"/>
                  <a:ea typeface="서울남산체 L" panose="02020503020101020101" pitchFamily="18" charset="-127"/>
                </a:rPr>
                <a:t>, sidebar, </a:t>
              </a:r>
              <a:r>
                <a:rPr lang="en-US" sz="1907" dirty="0" err="1">
                  <a:solidFill>
                    <a:srgbClr val="000000"/>
                  </a:solidFill>
                  <a:latin typeface="서울남산체 L" panose="02020503020101020101" pitchFamily="18" charset="-127"/>
                  <a:ea typeface="서울남산체 L" panose="02020503020101020101" pitchFamily="18" charset="-127"/>
                </a:rPr>
                <a:t>날씨api</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반응형</a:t>
              </a:r>
              <a:endParaRPr lang="en-US" sz="1907" dirty="0">
                <a:solidFill>
                  <a:srgbClr val="000000"/>
                </a:solidFill>
                <a:latin typeface="서울남산체 L" panose="02020503020101020101" pitchFamily="18" charset="-127"/>
                <a:ea typeface="서울남산체 L" panose="02020503020101020101" pitchFamily="18" charset="-127"/>
              </a:endParaRPr>
            </a:p>
          </p:txBody>
        </p:sp>
      </p:grpSp>
      <p:grpSp>
        <p:nvGrpSpPr>
          <p:cNvPr id="8" name="Group 8"/>
          <p:cNvGrpSpPr>
            <a:grpSpLocks noChangeAspect="1"/>
          </p:cNvGrpSpPr>
          <p:nvPr/>
        </p:nvGrpSpPr>
        <p:grpSpPr>
          <a:xfrm>
            <a:off x="5650271" y="3467100"/>
            <a:ext cx="2875160" cy="2875148"/>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sp>
      </p:grpSp>
      <p:sp>
        <p:nvSpPr>
          <p:cNvPr id="10" name="TextBox 10"/>
          <p:cNvSpPr txBox="1"/>
          <p:nvPr/>
        </p:nvSpPr>
        <p:spPr>
          <a:xfrm>
            <a:off x="5182969" y="6640855"/>
            <a:ext cx="3809765" cy="369742"/>
          </a:xfrm>
          <a:prstGeom prst="rect">
            <a:avLst/>
          </a:prstGeom>
        </p:spPr>
        <p:txBody>
          <a:bodyPr lIns="0" tIns="0" rIns="0" bIns="0" rtlCol="0" anchor="t">
            <a:spAutoFit/>
          </a:bodyPr>
          <a:lstStyle/>
          <a:p>
            <a:pPr marL="0" lvl="0" indent="0" algn="ctr">
              <a:lnSpc>
                <a:spcPts val="2774"/>
              </a:lnSpc>
            </a:pPr>
            <a:r>
              <a:rPr lang="en-US" sz="2774" dirty="0" err="1">
                <a:solidFill>
                  <a:srgbClr val="000000"/>
                </a:solidFill>
                <a:ea typeface="Arita Buri Medium"/>
              </a:rPr>
              <a:t>고지은</a:t>
            </a:r>
            <a:endParaRPr lang="en-US" sz="2774" dirty="0">
              <a:solidFill>
                <a:srgbClr val="000000"/>
              </a:solidFill>
              <a:ea typeface="Arita Buri Medium"/>
            </a:endParaRPr>
          </a:p>
        </p:txBody>
      </p:sp>
      <p:sp>
        <p:nvSpPr>
          <p:cNvPr id="11" name="TextBox 11"/>
          <p:cNvSpPr txBox="1"/>
          <p:nvPr/>
        </p:nvSpPr>
        <p:spPr>
          <a:xfrm>
            <a:off x="5367033" y="7250458"/>
            <a:ext cx="3809765" cy="589905"/>
          </a:xfrm>
          <a:prstGeom prst="rect">
            <a:avLst/>
          </a:prstGeom>
        </p:spPr>
        <p:txBody>
          <a:bodyPr lIns="0" tIns="0" rIns="0" bIns="0" rtlCol="0" anchor="t">
            <a:spAutoFit/>
          </a:bodyPr>
          <a:lstStyle/>
          <a:p>
            <a:pPr algn="ctr">
              <a:lnSpc>
                <a:spcPts val="2251"/>
              </a:lnSpc>
            </a:pPr>
            <a:r>
              <a:rPr lang="en-US" sz="1907" dirty="0">
                <a:solidFill>
                  <a:srgbClr val="000000"/>
                </a:solidFill>
                <a:latin typeface="서울남산체 L" panose="02020503020101020101" pitchFamily="18" charset="-127"/>
                <a:ea typeface="서울남산체 L" panose="02020503020101020101" pitchFamily="18" charset="-127"/>
              </a:rPr>
              <a:t>section3, </a:t>
            </a:r>
            <a:r>
              <a:rPr lang="en-US" sz="1907" dirty="0" err="1">
                <a:solidFill>
                  <a:srgbClr val="000000"/>
                </a:solidFill>
                <a:latin typeface="서울남산체 L" panose="02020503020101020101" pitchFamily="18" charset="-127"/>
                <a:ea typeface="서울남산체 L" panose="02020503020101020101" pitchFamily="18" charset="-127"/>
              </a:rPr>
              <a:t>today페이지</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마크업</a:t>
            </a:r>
            <a:r>
              <a:rPr lang="en-US" sz="1907" dirty="0">
                <a:solidFill>
                  <a:srgbClr val="000000"/>
                </a:solidFill>
                <a:latin typeface="서울남산체 L" panose="02020503020101020101" pitchFamily="18" charset="-127"/>
                <a:ea typeface="서울남산체 L" panose="02020503020101020101" pitchFamily="18" charset="-127"/>
              </a:rPr>
              <a:t> 및 </a:t>
            </a:r>
            <a:r>
              <a:rPr lang="en-US" sz="1907" dirty="0" err="1">
                <a:solidFill>
                  <a:srgbClr val="000000"/>
                </a:solidFill>
                <a:latin typeface="서울남산체 L" panose="02020503020101020101" pitchFamily="18" charset="-127"/>
                <a:ea typeface="서울남산체 L" panose="02020503020101020101" pitchFamily="18" charset="-127"/>
              </a:rPr>
              <a:t>스타일링</a:t>
            </a:r>
            <a:r>
              <a:rPr lang="en-US" sz="1907" dirty="0">
                <a:solidFill>
                  <a:srgbClr val="000000"/>
                </a:solidFill>
                <a:latin typeface="서울남산체 L" panose="02020503020101020101" pitchFamily="18" charset="-127"/>
                <a:ea typeface="서울남산체 L" panose="02020503020101020101" pitchFamily="18" charset="-127"/>
              </a:rPr>
              <a:t> contact, </a:t>
            </a:r>
            <a:r>
              <a:rPr lang="en-US" sz="1907" dirty="0" err="1">
                <a:solidFill>
                  <a:srgbClr val="000000"/>
                </a:solidFill>
                <a:latin typeface="서울남산체 L" panose="02020503020101020101" pitchFamily="18" charset="-127"/>
                <a:ea typeface="서울남산체 L" panose="02020503020101020101" pitchFamily="18" charset="-127"/>
              </a:rPr>
              <a:t>코스</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대전</a:t>
            </a:r>
            <a:r>
              <a:rPr lang="en-US" sz="1907" dirty="0">
                <a:solidFill>
                  <a:srgbClr val="000000"/>
                </a:solidFill>
                <a:latin typeface="서울남산체 L" panose="02020503020101020101" pitchFamily="18" charset="-127"/>
                <a:ea typeface="서울남산체 L" panose="02020503020101020101" pitchFamily="18" charset="-127"/>
              </a:rPr>
              <a:t>, API</a:t>
            </a:r>
          </a:p>
        </p:txBody>
      </p:sp>
      <p:grpSp>
        <p:nvGrpSpPr>
          <p:cNvPr id="12" name="Group 12"/>
          <p:cNvGrpSpPr/>
          <p:nvPr/>
        </p:nvGrpSpPr>
        <p:grpSpPr>
          <a:xfrm>
            <a:off x="9414774" y="3303242"/>
            <a:ext cx="3809765" cy="4973504"/>
            <a:chOff x="0" y="0"/>
            <a:chExt cx="5079686" cy="6631339"/>
          </a:xfrm>
        </p:grpSpPr>
        <p:grpSp>
          <p:nvGrpSpPr>
            <p:cNvPr id="13" name="Group 13"/>
            <p:cNvGrpSpPr>
              <a:grpSpLocks noChangeAspect="1"/>
            </p:cNvGrpSpPr>
            <p:nvPr/>
          </p:nvGrpSpPr>
          <p:grpSpPr>
            <a:xfrm>
              <a:off x="623070" y="0"/>
              <a:ext cx="3833546" cy="3833531"/>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sp>
        </p:grpSp>
        <p:sp>
          <p:nvSpPr>
            <p:cNvPr id="15" name="TextBox 15"/>
            <p:cNvSpPr txBox="1"/>
            <p:nvPr/>
          </p:nvSpPr>
          <p:spPr>
            <a:xfrm>
              <a:off x="0" y="4299274"/>
              <a:ext cx="5079686" cy="508864"/>
            </a:xfrm>
            <a:prstGeom prst="rect">
              <a:avLst/>
            </a:prstGeom>
          </p:spPr>
          <p:txBody>
            <a:bodyPr lIns="0" tIns="0" rIns="0" bIns="0" rtlCol="0" anchor="t">
              <a:spAutoFit/>
            </a:bodyPr>
            <a:lstStyle/>
            <a:p>
              <a:pPr marL="0" lvl="0" indent="0" algn="ctr">
                <a:lnSpc>
                  <a:spcPts val="2774"/>
                </a:lnSpc>
              </a:pPr>
              <a:r>
                <a:rPr lang="en-US" sz="2774" dirty="0" err="1">
                  <a:solidFill>
                    <a:srgbClr val="000000"/>
                  </a:solidFill>
                  <a:ea typeface="Arita Buri Medium"/>
                </a:rPr>
                <a:t>오한나</a:t>
              </a:r>
              <a:endParaRPr lang="en-US" sz="2774" dirty="0">
                <a:solidFill>
                  <a:srgbClr val="000000"/>
                </a:solidFill>
                <a:ea typeface="Arita Buri Medium"/>
              </a:endParaRPr>
            </a:p>
          </p:txBody>
        </p:sp>
        <p:sp>
          <p:nvSpPr>
            <p:cNvPr id="16" name="TextBox 16"/>
            <p:cNvSpPr txBox="1"/>
            <p:nvPr/>
          </p:nvSpPr>
          <p:spPr>
            <a:xfrm>
              <a:off x="0" y="5058259"/>
              <a:ext cx="5079686" cy="1573080"/>
            </a:xfrm>
            <a:prstGeom prst="rect">
              <a:avLst/>
            </a:prstGeom>
          </p:spPr>
          <p:txBody>
            <a:bodyPr lIns="0" tIns="0" rIns="0" bIns="0" rtlCol="0" anchor="t">
              <a:spAutoFit/>
            </a:bodyPr>
            <a:lstStyle/>
            <a:p>
              <a:pPr algn="ctr">
                <a:lnSpc>
                  <a:spcPts val="2251"/>
                </a:lnSpc>
              </a:pP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디자인</a:t>
              </a:r>
              <a:r>
                <a:rPr lang="en-US" sz="1907" dirty="0">
                  <a:solidFill>
                    <a:srgbClr val="000000"/>
                  </a:solidFill>
                  <a:latin typeface="서울남산체 L" panose="02020503020101020101" pitchFamily="18" charset="-127"/>
                  <a:ea typeface="서울남산체 L" panose="02020503020101020101" pitchFamily="18" charset="-127"/>
                </a:rPr>
                <a:t>(</a:t>
              </a:r>
              <a:r>
                <a:rPr lang="en-US" sz="1907" dirty="0" err="1">
                  <a:solidFill>
                    <a:srgbClr val="000000"/>
                  </a:solidFill>
                  <a:latin typeface="서울남산체 L" panose="02020503020101020101" pitchFamily="18" charset="-127"/>
                  <a:ea typeface="서울남산체 L" panose="02020503020101020101" pitchFamily="18" charset="-127"/>
                </a:rPr>
                <a:t>Figma</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header와</a:t>
              </a:r>
              <a:r>
                <a:rPr lang="en-US" sz="1907" dirty="0">
                  <a:solidFill>
                    <a:srgbClr val="000000"/>
                  </a:solidFill>
                  <a:latin typeface="서울남산체 L" panose="02020503020101020101" pitchFamily="18" charset="-127"/>
                  <a:ea typeface="서울남산체 L" panose="02020503020101020101" pitchFamily="18" charset="-127"/>
                </a:rPr>
                <a:t> index section1, </a:t>
              </a:r>
              <a:r>
                <a:rPr lang="en-US" sz="1907" dirty="0" err="1">
                  <a:solidFill>
                    <a:srgbClr val="000000"/>
                  </a:solidFill>
                  <a:latin typeface="서울남산체 L" panose="02020503020101020101" pitchFamily="18" charset="-127"/>
                  <a:ea typeface="서울남산체 L" panose="02020503020101020101" pitchFamily="18" charset="-127"/>
                </a:rPr>
                <a:t>장소</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상세</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설명</a:t>
              </a:r>
              <a:r>
                <a:rPr lang="en-US" sz="1907" dirty="0">
                  <a:solidFill>
                    <a:srgbClr val="000000"/>
                  </a:solidFill>
                  <a:latin typeface="서울남산체 L" panose="02020503020101020101" pitchFamily="18" charset="-127"/>
                  <a:ea typeface="서울남산체 L" panose="02020503020101020101" pitchFamily="18" charset="-127"/>
                </a:rPr>
                <a:t> / </a:t>
              </a:r>
              <a:r>
                <a:rPr lang="en-US" sz="1907" dirty="0" err="1">
                  <a:solidFill>
                    <a:srgbClr val="000000"/>
                  </a:solidFill>
                  <a:latin typeface="서울남산체 L" panose="02020503020101020101" pitchFamily="18" charset="-127"/>
                  <a:ea typeface="서울남산체 L" panose="02020503020101020101" pitchFamily="18" charset="-127"/>
                </a:rPr>
                <a:t>검색</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페이지</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관광</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정보</a:t>
              </a:r>
              <a:r>
                <a:rPr lang="en-US" sz="1907" dirty="0">
                  <a:solidFill>
                    <a:srgbClr val="000000"/>
                  </a:solidFill>
                  <a:latin typeface="서울남산체 L" panose="02020503020101020101" pitchFamily="18" charset="-127"/>
                  <a:ea typeface="서울남산체 L" panose="02020503020101020101" pitchFamily="18" charset="-127"/>
                </a:rPr>
                <a:t> API </a:t>
              </a:r>
              <a:r>
                <a:rPr lang="en-US" sz="1907" dirty="0" err="1">
                  <a:solidFill>
                    <a:srgbClr val="000000"/>
                  </a:solidFill>
                  <a:latin typeface="서울남산체 L" panose="02020503020101020101" pitchFamily="18" charset="-127"/>
                  <a:ea typeface="서울남산체 L" panose="02020503020101020101" pitchFamily="18" charset="-127"/>
                </a:rPr>
                <a:t>가져오기</a:t>
              </a:r>
              <a:r>
                <a:rPr lang="en-US" sz="1907" dirty="0">
                  <a:solidFill>
                    <a:srgbClr val="000000"/>
                  </a:solidFill>
                  <a:latin typeface="서울남산체 L" panose="02020503020101020101" pitchFamily="18" charset="-127"/>
                  <a:ea typeface="서울남산체 L" panose="02020503020101020101" pitchFamily="18" charset="-127"/>
                </a:rPr>
                <a:t> 및 </a:t>
              </a:r>
              <a:r>
                <a:rPr lang="en-US" sz="1907" dirty="0" err="1">
                  <a:solidFill>
                    <a:srgbClr val="000000"/>
                  </a:solidFill>
                  <a:latin typeface="서울남산체 L" panose="02020503020101020101" pitchFamily="18" charset="-127"/>
                  <a:ea typeface="서울남산체 L" panose="02020503020101020101" pitchFamily="18" charset="-127"/>
                </a:rPr>
                <a:t>데이터</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파싱</a:t>
              </a:r>
              <a:endParaRPr lang="en-US" sz="1907" dirty="0">
                <a:solidFill>
                  <a:srgbClr val="000000"/>
                </a:solidFill>
                <a:latin typeface="서울남산체 L" panose="02020503020101020101" pitchFamily="18" charset="-127"/>
                <a:ea typeface="서울남산체 L" panose="02020503020101020101" pitchFamily="18" charset="-127"/>
              </a:endParaRPr>
            </a:p>
          </p:txBody>
        </p:sp>
      </p:grpSp>
      <p:grpSp>
        <p:nvGrpSpPr>
          <p:cNvPr id="17" name="Group 17"/>
          <p:cNvGrpSpPr/>
          <p:nvPr/>
        </p:nvGrpSpPr>
        <p:grpSpPr>
          <a:xfrm>
            <a:off x="13477297" y="3303242"/>
            <a:ext cx="3809765" cy="4678552"/>
            <a:chOff x="0" y="0"/>
            <a:chExt cx="5079686" cy="6238070"/>
          </a:xfrm>
        </p:grpSpPr>
        <p:grpSp>
          <p:nvGrpSpPr>
            <p:cNvPr id="18" name="Group 18"/>
            <p:cNvGrpSpPr>
              <a:grpSpLocks noChangeAspect="1"/>
            </p:cNvGrpSpPr>
            <p:nvPr/>
          </p:nvGrpSpPr>
          <p:grpSpPr>
            <a:xfrm>
              <a:off x="623070" y="0"/>
              <a:ext cx="3833546" cy="3833531"/>
              <a:chOff x="0" y="0"/>
              <a:chExt cx="6350000" cy="6349975"/>
            </a:xfrm>
          </p:grpSpPr>
          <p:sp>
            <p:nvSpPr>
              <p:cNvPr id="19" name="Freeform 1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6924" r="-6924"/>
                </a:stretch>
              </a:blipFill>
            </p:spPr>
          </p:sp>
        </p:grpSp>
        <p:sp>
          <p:nvSpPr>
            <p:cNvPr id="20" name="TextBox 20"/>
            <p:cNvSpPr txBox="1"/>
            <p:nvPr/>
          </p:nvSpPr>
          <p:spPr>
            <a:xfrm>
              <a:off x="0" y="4299274"/>
              <a:ext cx="5079686" cy="508864"/>
            </a:xfrm>
            <a:prstGeom prst="rect">
              <a:avLst/>
            </a:prstGeom>
          </p:spPr>
          <p:txBody>
            <a:bodyPr lIns="0" tIns="0" rIns="0" bIns="0" rtlCol="0" anchor="t">
              <a:spAutoFit/>
            </a:bodyPr>
            <a:lstStyle/>
            <a:p>
              <a:pPr marL="0" lvl="0" indent="0" algn="ctr">
                <a:lnSpc>
                  <a:spcPts val="2774"/>
                </a:lnSpc>
              </a:pPr>
              <a:r>
                <a:rPr lang="en-US" sz="2774" dirty="0" err="1">
                  <a:solidFill>
                    <a:srgbClr val="000000"/>
                  </a:solidFill>
                  <a:ea typeface="Arita Buri Medium"/>
                </a:rPr>
                <a:t>박지은</a:t>
              </a:r>
              <a:endParaRPr lang="en-US" sz="2774" dirty="0">
                <a:solidFill>
                  <a:srgbClr val="000000"/>
                </a:solidFill>
                <a:ea typeface="Arita Buri Medium"/>
              </a:endParaRPr>
            </a:p>
          </p:txBody>
        </p:sp>
        <p:sp>
          <p:nvSpPr>
            <p:cNvPr id="21" name="TextBox 21"/>
            <p:cNvSpPr txBox="1"/>
            <p:nvPr/>
          </p:nvSpPr>
          <p:spPr>
            <a:xfrm>
              <a:off x="0" y="5058259"/>
              <a:ext cx="5079686" cy="1179811"/>
            </a:xfrm>
            <a:prstGeom prst="rect">
              <a:avLst/>
            </a:prstGeom>
          </p:spPr>
          <p:txBody>
            <a:bodyPr lIns="0" tIns="0" rIns="0" bIns="0" rtlCol="0" anchor="t">
              <a:spAutoFit/>
            </a:bodyPr>
            <a:lstStyle/>
            <a:p>
              <a:pPr algn="ctr">
                <a:lnSpc>
                  <a:spcPts val="2251"/>
                </a:lnSpc>
              </a:pPr>
              <a:r>
                <a:rPr lang="en-US" sz="1907" dirty="0" err="1">
                  <a:solidFill>
                    <a:srgbClr val="000000"/>
                  </a:solidFill>
                  <a:latin typeface="서울남산체 L" panose="02020503020101020101" pitchFamily="18" charset="-127"/>
                  <a:ea typeface="서울남산체 L" panose="02020503020101020101" pitchFamily="18" charset="-127"/>
                </a:rPr>
                <a:t>회원가입</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로그인</a:t>
              </a:r>
              <a:r>
                <a:rPr lang="en-US" sz="1907" dirty="0">
                  <a:solidFill>
                    <a:srgbClr val="000000"/>
                  </a:solidFill>
                  <a:latin typeface="서울남산체 L" panose="02020503020101020101" pitchFamily="18" charset="-127"/>
                  <a:ea typeface="서울남산체 L" panose="02020503020101020101" pitchFamily="18" charset="-127"/>
                </a:rPr>
                <a:t>, ID/PW </a:t>
              </a:r>
              <a:r>
                <a:rPr lang="en-US" sz="1907" dirty="0" err="1">
                  <a:solidFill>
                    <a:srgbClr val="000000"/>
                  </a:solidFill>
                  <a:latin typeface="서울남산체 L" panose="02020503020101020101" pitchFamily="18" charset="-127"/>
                  <a:ea typeface="서울남산체 L" panose="02020503020101020101" pitchFamily="18" charset="-127"/>
                </a:rPr>
                <a:t>찾기</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코스</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상세</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설명</a:t>
              </a:r>
              <a:r>
                <a:rPr lang="en-US" sz="1907" dirty="0">
                  <a:solidFill>
                    <a:srgbClr val="000000"/>
                  </a:solidFill>
                  <a:latin typeface="서울남산체 L" panose="02020503020101020101" pitchFamily="18" charset="-127"/>
                  <a:ea typeface="서울남산체 L" panose="02020503020101020101" pitchFamily="18" charset="-127"/>
                </a:rPr>
                <a:t> </a:t>
              </a:r>
              <a:r>
                <a:rPr lang="en-US" sz="1907" dirty="0" err="1">
                  <a:solidFill>
                    <a:srgbClr val="000000"/>
                  </a:solidFill>
                  <a:latin typeface="서울남산체 L" panose="02020503020101020101" pitchFamily="18" charset="-127"/>
                  <a:ea typeface="서울남산체 L" panose="02020503020101020101" pitchFamily="18" charset="-127"/>
                </a:rPr>
                <a:t>페이지</a:t>
              </a:r>
              <a:r>
                <a:rPr lang="en-US" sz="1907" dirty="0">
                  <a:solidFill>
                    <a:srgbClr val="000000"/>
                  </a:solidFill>
                  <a:latin typeface="서울남산체 L" panose="02020503020101020101" pitchFamily="18" charset="-127"/>
                  <a:ea typeface="서울남산체 L" panose="02020503020101020101" pitchFamily="18" charset="-127"/>
                </a:rPr>
                <a:t>(map </a:t>
              </a:r>
              <a:r>
                <a:rPr lang="en-US" sz="1907" dirty="0" err="1">
                  <a:solidFill>
                    <a:srgbClr val="000000"/>
                  </a:solidFill>
                  <a:latin typeface="서울남산체 L" panose="02020503020101020101" pitchFamily="18" charset="-127"/>
                  <a:ea typeface="서울남산체 L" panose="02020503020101020101" pitchFamily="18" charset="-127"/>
                </a:rPr>
                <a:t>api</a:t>
              </a:r>
              <a:r>
                <a:rPr lang="en-US" sz="1907" dirty="0">
                  <a:solidFill>
                    <a:srgbClr val="000000"/>
                  </a:solidFill>
                  <a:latin typeface="서울남산체 L" panose="02020503020101020101" pitchFamily="18" charset="-127"/>
                  <a:ea typeface="서울남산체 L" panose="02020503020101020101" pitchFamily="18" charset="-127"/>
                </a:rPr>
                <a:t>) 및 </a:t>
              </a:r>
              <a:r>
                <a:rPr lang="en-US" sz="1907" dirty="0" err="1">
                  <a:solidFill>
                    <a:srgbClr val="000000"/>
                  </a:solidFill>
                  <a:latin typeface="서울남산체 L" panose="02020503020101020101" pitchFamily="18" charset="-127"/>
                  <a:ea typeface="서울남산체 L" panose="02020503020101020101" pitchFamily="18" charset="-127"/>
                </a:rPr>
                <a:t>index.html의</a:t>
              </a:r>
              <a:r>
                <a:rPr lang="en-US" sz="1907" dirty="0">
                  <a:solidFill>
                    <a:srgbClr val="000000"/>
                  </a:solidFill>
                  <a:latin typeface="서울남산체 L" panose="02020503020101020101" pitchFamily="18" charset="-127"/>
                  <a:ea typeface="서울남산체 L" panose="02020503020101020101" pitchFamily="18" charset="-127"/>
                </a:rPr>
                <a:t> footer</a:t>
              </a:r>
            </a:p>
          </p:txBody>
        </p:sp>
      </p:grpSp>
      <p:sp>
        <p:nvSpPr>
          <p:cNvPr id="22" name="TextBox 22"/>
          <p:cNvSpPr txBox="1"/>
          <p:nvPr/>
        </p:nvSpPr>
        <p:spPr>
          <a:xfrm>
            <a:off x="1886588" y="1276350"/>
            <a:ext cx="14518486" cy="1087754"/>
          </a:xfrm>
          <a:prstGeom prst="rect">
            <a:avLst/>
          </a:prstGeom>
        </p:spPr>
        <p:txBody>
          <a:bodyPr lIns="0" tIns="0" rIns="0" bIns="0" rtlCol="0" anchor="t">
            <a:spAutoFit/>
          </a:bodyPr>
          <a:lstStyle/>
          <a:p>
            <a:pPr marL="0" lvl="0" indent="0" algn="ctr">
              <a:lnSpc>
                <a:spcPts val="7919"/>
              </a:lnSpc>
              <a:spcBef>
                <a:spcPct val="0"/>
              </a:spcBef>
            </a:pPr>
            <a:r>
              <a:rPr lang="en-US" sz="8799" spc="-175" dirty="0">
                <a:solidFill>
                  <a:srgbClr val="9B4819"/>
                </a:solidFill>
                <a:ea typeface="Arita Buri Medium Bold"/>
              </a:rPr>
              <a:t>팀 </a:t>
            </a:r>
            <a:r>
              <a:rPr lang="en-US" sz="8799" spc="-175" dirty="0" err="1">
                <a:solidFill>
                  <a:srgbClr val="9B4819"/>
                </a:solidFill>
                <a:ea typeface="Arita Buri Medium Bold"/>
              </a:rPr>
              <a:t>소개</a:t>
            </a:r>
            <a:endParaRPr lang="en-US" sz="8799" spc="-175" dirty="0">
              <a:solidFill>
                <a:srgbClr val="9B4819"/>
              </a:solidFill>
              <a:ea typeface="Arita Buri Medium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EFEE"/>
        </a:solidFill>
        <a:effectLst/>
      </p:bgPr>
    </p:bg>
    <p:spTree>
      <p:nvGrpSpPr>
        <p:cNvPr id="1" name=""/>
        <p:cNvGrpSpPr/>
        <p:nvPr/>
      </p:nvGrpSpPr>
      <p:grpSpPr>
        <a:xfrm>
          <a:off x="0" y="0"/>
          <a:ext cx="0" cy="0"/>
          <a:chOff x="0" y="0"/>
          <a:chExt cx="0" cy="0"/>
        </a:xfrm>
      </p:grpSpPr>
      <p:sp>
        <p:nvSpPr>
          <p:cNvPr id="2" name="Freeform 2"/>
          <p:cNvSpPr/>
          <p:nvPr/>
        </p:nvSpPr>
        <p:spPr>
          <a:xfrm>
            <a:off x="13816330" y="7323455"/>
            <a:ext cx="2952750" cy="582930"/>
          </a:xfrm>
          <a:custGeom>
            <a:avLst/>
            <a:gdLst/>
            <a:ahLst/>
            <a:cxnLst/>
            <a:rect l="l" t="t" r="r" b="b"/>
            <a:pathLst>
              <a:path w="2952780" h="583174">
                <a:moveTo>
                  <a:pt x="0" y="0"/>
                </a:moveTo>
                <a:lnTo>
                  <a:pt x="2952780" y="0"/>
                </a:lnTo>
                <a:lnTo>
                  <a:pt x="2952780" y="583175"/>
                </a:lnTo>
                <a:lnTo>
                  <a:pt x="0" y="583175"/>
                </a:lnTo>
                <a:lnTo>
                  <a:pt x="0" y="0"/>
                </a:lnTo>
                <a:close/>
              </a:path>
            </a:pathLst>
          </a:custGeom>
          <a:blipFill>
            <a:blip r:embed="rId2">
              <a:alphaModFix amt="34000"/>
            </a:blip>
            <a:stretch>
              <a:fillRect/>
            </a:stretch>
          </a:blipFill>
        </p:spPr>
      </p:sp>
      <p:grpSp>
        <p:nvGrpSpPr>
          <p:cNvPr id="3" name="Group 3"/>
          <p:cNvGrpSpPr>
            <a:grpSpLocks noChangeAspect="1"/>
          </p:cNvGrpSpPr>
          <p:nvPr/>
        </p:nvGrpSpPr>
        <p:grpSpPr>
          <a:xfrm>
            <a:off x="4130675" y="3106420"/>
            <a:ext cx="9184005" cy="4799965"/>
            <a:chOff x="4130675" y="3106420"/>
            <a:chExt cx="9184005" cy="4799965"/>
          </a:xfrm>
        </p:grpSpPr>
        <p:sp>
          <p:nvSpPr>
            <p:cNvPr id="4" name="Freeform 4"/>
            <p:cNvSpPr/>
            <p:nvPr/>
          </p:nvSpPr>
          <p:spPr>
            <a:xfrm>
              <a:off x="5337175" y="3207385"/>
              <a:ext cx="6839585" cy="4098925"/>
            </a:xfrm>
            <a:custGeom>
              <a:avLst/>
              <a:gdLst/>
              <a:ahLst/>
              <a:cxnLst/>
              <a:rect l="l" t="t" r="r" b="b"/>
              <a:pathLst>
                <a:path w="14186915" h="8502396">
                  <a:moveTo>
                    <a:pt x="14186915" y="8502396"/>
                  </a:moveTo>
                  <a:lnTo>
                    <a:pt x="0" y="8502396"/>
                  </a:lnTo>
                  <a:lnTo>
                    <a:pt x="0" y="0"/>
                  </a:lnTo>
                  <a:lnTo>
                    <a:pt x="14186915" y="0"/>
                  </a:lnTo>
                  <a:lnTo>
                    <a:pt x="14186915" y="8502396"/>
                  </a:lnTo>
                  <a:close/>
                </a:path>
              </a:pathLst>
            </a:custGeom>
            <a:blipFill>
              <a:blip r:embed="rId3"/>
              <a:stretch>
                <a:fillRect l="-1986" t="-41776" r="-50383" b="-27612"/>
              </a:stretch>
            </a:blipFill>
          </p:spPr>
        </p:sp>
        <p:sp>
          <p:nvSpPr>
            <p:cNvPr id="5" name="Freeform 5"/>
            <p:cNvSpPr/>
            <p:nvPr/>
          </p:nvSpPr>
          <p:spPr>
            <a:xfrm>
              <a:off x="4130675" y="3106420"/>
              <a:ext cx="9184005" cy="4799965"/>
            </a:xfrm>
            <a:custGeom>
              <a:avLst/>
              <a:gdLst/>
              <a:ahLst/>
              <a:cxnLst/>
              <a:rect l="l" t="t" r="r" b="b"/>
              <a:pathLst>
                <a:path w="19050000" h="9956800">
                  <a:moveTo>
                    <a:pt x="19050000" y="9956800"/>
                  </a:moveTo>
                  <a:lnTo>
                    <a:pt x="0" y="9956800"/>
                  </a:lnTo>
                  <a:lnTo>
                    <a:pt x="0" y="0"/>
                  </a:lnTo>
                  <a:lnTo>
                    <a:pt x="19050000" y="0"/>
                  </a:lnTo>
                  <a:lnTo>
                    <a:pt x="19050000" y="9956800"/>
                  </a:lnTo>
                  <a:close/>
                </a:path>
              </a:pathLst>
            </a:custGeom>
            <a:blipFill>
              <a:blip r:embed="rId4"/>
              <a:stretch>
                <a:fillRect l="-15" r="-15"/>
              </a:stretch>
            </a:blipFill>
          </p:spPr>
        </p:sp>
      </p:grpSp>
      <p:sp>
        <p:nvSpPr>
          <p:cNvPr id="6" name="TextBox 6"/>
          <p:cNvSpPr txBox="1"/>
          <p:nvPr/>
        </p:nvSpPr>
        <p:spPr>
          <a:xfrm>
            <a:off x="6142990" y="5686425"/>
            <a:ext cx="5824220" cy="386080"/>
          </a:xfrm>
          <a:prstGeom prst="rect">
            <a:avLst/>
          </a:prstGeom>
        </p:spPr>
        <p:txBody>
          <a:bodyPr lIns="0" tIns="0" rIns="0" bIns="0" rtlCol="0" anchor="t">
            <a:spAutoFit/>
          </a:bodyPr>
          <a:lstStyle/>
          <a:p>
            <a:pPr marL="0" lvl="0" indent="0">
              <a:lnSpc>
                <a:spcPts val="2912"/>
              </a:lnSpc>
              <a:spcBef>
                <a:spcPct val="0"/>
              </a:spcBef>
            </a:pPr>
            <a:r>
              <a:rPr lang="en-US" sz="2647" spc="-52" dirty="0">
                <a:solidFill>
                  <a:srgbClr val="FFFFFF"/>
                </a:solidFill>
                <a:latin typeface="Arita Buri Medium Bold"/>
              </a:rPr>
              <a:t>https://ddjuuu.du.r.appspot.com/</a:t>
            </a:r>
          </a:p>
        </p:txBody>
      </p:sp>
      <p:sp>
        <p:nvSpPr>
          <p:cNvPr id="7" name="TextBox 7"/>
          <p:cNvSpPr txBox="1"/>
          <p:nvPr/>
        </p:nvSpPr>
        <p:spPr>
          <a:xfrm>
            <a:off x="5570220" y="3429000"/>
            <a:ext cx="514985" cy="433070"/>
          </a:xfrm>
          <a:prstGeom prst="rect">
            <a:avLst/>
          </a:prstGeom>
        </p:spPr>
        <p:txBody>
          <a:bodyPr lIns="0" tIns="0" rIns="0" bIns="0" rtlCol="0" anchor="t">
            <a:spAutoFit/>
          </a:bodyPr>
          <a:lstStyle/>
          <a:p>
            <a:pPr marL="0" lvl="0" indent="0" algn="l">
              <a:lnSpc>
                <a:spcPts val="3174"/>
              </a:lnSpc>
              <a:spcBef>
                <a:spcPct val="0"/>
              </a:spcBef>
            </a:pPr>
            <a:r>
              <a:rPr lang="en-US" sz="3527" u="none" spc="-70">
                <a:solidFill>
                  <a:srgbClr val="FFFFFF"/>
                </a:solidFill>
                <a:latin typeface="Arita Buri Medium Bold"/>
              </a:rPr>
              <a:t>&amp;.</a:t>
            </a:r>
          </a:p>
        </p:txBody>
      </p:sp>
      <p:sp>
        <p:nvSpPr>
          <p:cNvPr id="8" name="TextBox 8"/>
          <p:cNvSpPr txBox="1"/>
          <p:nvPr/>
        </p:nvSpPr>
        <p:spPr>
          <a:xfrm>
            <a:off x="1028700" y="1276350"/>
            <a:ext cx="10196195" cy="1087755"/>
          </a:xfrm>
          <a:prstGeom prst="rect">
            <a:avLst/>
          </a:prstGeom>
        </p:spPr>
        <p:txBody>
          <a:bodyPr lIns="0" tIns="0" rIns="0" bIns="0" rtlCol="0" anchor="t">
            <a:spAutoFit/>
          </a:bodyPr>
          <a:lstStyle/>
          <a:p>
            <a:pPr marL="0" lvl="0" indent="0" algn="l">
              <a:lnSpc>
                <a:spcPts val="7919"/>
              </a:lnSpc>
              <a:spcBef>
                <a:spcPct val="0"/>
              </a:spcBef>
            </a:pPr>
            <a:r>
              <a:rPr lang="en-US" sz="8799" spc="-175">
                <a:solidFill>
                  <a:srgbClr val="BD8F53"/>
                </a:solidFill>
                <a:ea typeface="Arita Buri Medium Bold"/>
              </a:rPr>
              <a:t>시연</a:t>
            </a:r>
          </a:p>
        </p:txBody>
      </p:sp>
      <p:sp>
        <p:nvSpPr>
          <p:cNvPr id="9" name="TextBox 9"/>
          <p:cNvSpPr txBox="1">
            <a:spLocks/>
          </p:cNvSpPr>
          <p:nvPr/>
        </p:nvSpPr>
        <p:spPr>
          <a:xfrm>
            <a:off x="6489065" y="4291330"/>
            <a:ext cx="4338955" cy="628650"/>
          </a:xfrm>
          <a:prstGeom prst="rect">
            <a:avLst/>
          </a:prstGeom>
        </p:spPr>
        <p:txBody>
          <a:bodyPr vert="horz" wrap="square" lIns="0" tIns="0" rIns="0" bIns="0" numCol="1" anchor="t">
            <a:spAutoFit/>
          </a:bodyPr>
          <a:lstStyle/>
          <a:p>
            <a:pPr marL="0" indent="0" latinLnBrk="0">
              <a:lnSpc>
                <a:spcPts val="4892"/>
              </a:lnSpc>
              <a:spcBef>
                <a:spcPct val="0"/>
              </a:spcBef>
              <a:buFontTx/>
              <a:buNone/>
            </a:pPr>
            <a:r>
              <a:rPr lang="en-US" sz="4445" spc="-80">
                <a:solidFill>
                  <a:srgbClr val="FFFFFF"/>
                </a:solidFill>
                <a:latin typeface="Arita Buri Medium Bold" charset="0"/>
              </a:rPr>
              <a:t>DDju 팀 프로젝트</a:t>
            </a:r>
            <a:endParaRPr lang="ko-KR" altLang="en-US" sz="4445">
              <a:solidFill>
                <a:srgbClr val="FFFFFF"/>
              </a:solidFill>
              <a:latin typeface="Arita Buri Medium Bold"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EFEE"/>
        </a:solidFill>
        <a:effectLst/>
      </p:bgPr>
    </p:bg>
    <p:spTree>
      <p:nvGrpSpPr>
        <p:cNvPr id="1" name=""/>
        <p:cNvGrpSpPr/>
        <p:nvPr/>
      </p:nvGrpSpPr>
      <p:grpSpPr>
        <a:xfrm>
          <a:off x="0" y="0"/>
          <a:ext cx="0" cy="0"/>
          <a:chOff x="0" y="0"/>
          <a:chExt cx="0" cy="0"/>
        </a:xfrm>
      </p:grpSpPr>
      <p:sp>
        <p:nvSpPr>
          <p:cNvPr id="2" name="Freeform 2"/>
          <p:cNvSpPr/>
          <p:nvPr/>
        </p:nvSpPr>
        <p:spPr>
          <a:xfrm>
            <a:off x="13451205" y="1328420"/>
            <a:ext cx="5000625" cy="2282190"/>
          </a:xfrm>
          <a:custGeom>
            <a:avLst/>
            <a:gdLst/>
            <a:ahLst/>
            <a:cxnLst/>
            <a:rect l="l" t="t" r="r" b="b"/>
            <a:pathLst>
              <a:path w="5000813" h="2282189">
                <a:moveTo>
                  <a:pt x="0" y="0"/>
                </a:moveTo>
                <a:lnTo>
                  <a:pt x="5000813" y="0"/>
                </a:lnTo>
                <a:lnTo>
                  <a:pt x="5000813" y="2282189"/>
                </a:lnTo>
                <a:lnTo>
                  <a:pt x="0" y="2282189"/>
                </a:lnTo>
                <a:lnTo>
                  <a:pt x="0" y="0"/>
                </a:lnTo>
                <a:close/>
              </a:path>
            </a:pathLst>
          </a:custGeom>
          <a:blipFill>
            <a:blip r:embed="rId2">
              <a:extLst>
                <a:ext uri="{96DAC541-7B7A-43D3-8B79-37D633B846F1}">
                  <asvg:svgBlip xmlns="" xmlns:asvg="http://schemas.microsoft.com/office/drawing/2016/SVG/main" xmlns:p14="http://schemas.microsoft.com/office/powerpoint/2010/main" r:embed="rId3"/>
                </a:ext>
              </a:extLst>
            </a:blip>
            <a:stretch>
              <a:fillRect/>
            </a:stretch>
          </a:blipFill>
        </p:spPr>
      </p:sp>
      <p:sp>
        <p:nvSpPr>
          <p:cNvPr id="3" name="Freeform 3"/>
          <p:cNvSpPr>
            <a:spLocks/>
          </p:cNvSpPr>
          <p:nvPr/>
        </p:nvSpPr>
        <p:spPr>
          <a:xfrm>
            <a:off x="4445" y="-791845"/>
            <a:ext cx="18284190" cy="4980940"/>
          </a:xfrm>
          <a:custGeom>
            <a:avLst/>
            <a:gdLst>
              <a:gd name="TX0" fmla="*/ 0 w 18283576"/>
              <a:gd name="TY0" fmla="*/ 0 h 5143501"/>
              <a:gd name="TX1" fmla="*/ 18283575 w 18283576"/>
              <a:gd name="TY1" fmla="*/ 0 h 5143501"/>
              <a:gd name="TX2" fmla="*/ 18283575 w 18283576"/>
              <a:gd name="TY2" fmla="*/ 5143500 h 5143501"/>
              <a:gd name="TX3" fmla="*/ 0 w 18283576"/>
              <a:gd name="TY3" fmla="*/ 5143500 h 5143501"/>
              <a:gd name="TX4" fmla="*/ 0 w 18283576"/>
              <a:gd name="TY4" fmla="*/ 0 h 5143501"/>
            </a:gdLst>
            <a:ahLst/>
            <a:cxnLst>
              <a:cxn ang="0">
                <a:pos x="TX0" y="TY0"/>
              </a:cxn>
              <a:cxn ang="0">
                <a:pos x="TX1" y="TY1"/>
              </a:cxn>
              <a:cxn ang="0">
                <a:pos x="TX2" y="TY2"/>
              </a:cxn>
              <a:cxn ang="0">
                <a:pos x="TX3" y="TY3"/>
              </a:cxn>
              <a:cxn ang="0">
                <a:pos x="TX4" y="TY4"/>
              </a:cxn>
            </a:cxnLst>
            <a:rect l="l" t="t" r="r" b="b"/>
            <a:pathLst>
              <a:path w="18283576" h="5143501">
                <a:moveTo>
                  <a:pt x="0" y="0"/>
                </a:moveTo>
                <a:lnTo>
                  <a:pt x="18283575" y="0"/>
                </a:lnTo>
                <a:lnTo>
                  <a:pt x="18283575" y="5143500"/>
                </a:lnTo>
                <a:lnTo>
                  <a:pt x="0" y="5143500"/>
                </a:lnTo>
                <a:lnTo>
                  <a:pt x="0" y="0"/>
                </a:lnTo>
                <a:close/>
              </a:path>
            </a:pathLst>
          </a:custGeom>
          <a:blipFill rotWithShape="1">
            <a:blip r:embed="rId4" cstate="print">
              <a:alphaModFix amt="88000"/>
              <a:extLst>
                <a:ext uri="{28A0092B-C50C-407E-A947-70E740481C1C}">
                  <a14:useLocalDpi xmlns:a14="http://schemas.microsoft.com/office/drawing/2010/main" val="0"/>
                </a:ext>
              </a:extLst>
            </a:blip>
            <a:stretch>
              <a:fillRect l="-6000" t="-67000" r="-6000" b="-100000"/>
            </a:stretch>
          </a:blipFill>
        </p:spPr>
        <p:txBody>
          <a:bodyPr vert="horz" wrap="square" lIns="0" tIns="0" rIns="0" bIns="0" anchor="t">
            <a:noAutofit/>
          </a:bodyPr>
          <a:lstStyle/>
          <a:p>
            <a:pPr marL="0" indent="0"/>
            <a:endParaRPr lang="ko-KR" altLang="en-US"/>
          </a:p>
        </p:txBody>
      </p:sp>
      <p:sp>
        <p:nvSpPr>
          <p:cNvPr id="4" name="Freeform 4"/>
          <p:cNvSpPr>
            <a:spLocks/>
          </p:cNvSpPr>
          <p:nvPr/>
        </p:nvSpPr>
        <p:spPr>
          <a:xfrm>
            <a:off x="9768840" y="3805555"/>
            <a:ext cx="9079865" cy="6832600"/>
          </a:xfrm>
          <a:custGeom>
            <a:avLst/>
            <a:gdLst>
              <a:gd name="TX0" fmla="*/ 0 w 8123993"/>
              <a:gd name="TY0" fmla="*/ 0 h 5737571"/>
              <a:gd name="TX1" fmla="*/ 8123992 w 8123993"/>
              <a:gd name="TY1" fmla="*/ 0 h 5737571"/>
              <a:gd name="TX2" fmla="*/ 8123992 w 8123993"/>
              <a:gd name="TY2" fmla="*/ 5737570 h 5737571"/>
              <a:gd name="TX3" fmla="*/ 0 w 8123993"/>
              <a:gd name="TY3" fmla="*/ 5737570 h 5737571"/>
              <a:gd name="TX4" fmla="*/ 0 w 8123993"/>
              <a:gd name="TY4" fmla="*/ 0 h 5737571"/>
            </a:gdLst>
            <a:ahLst/>
            <a:cxnLst>
              <a:cxn ang="0">
                <a:pos x="TX0" y="TY0"/>
              </a:cxn>
              <a:cxn ang="0">
                <a:pos x="TX1" y="TY1"/>
              </a:cxn>
              <a:cxn ang="0">
                <a:pos x="TX2" y="TY2"/>
              </a:cxn>
              <a:cxn ang="0">
                <a:pos x="TX3" y="TY3"/>
              </a:cxn>
              <a:cxn ang="0">
                <a:pos x="TX4" y="TY4"/>
              </a:cxn>
            </a:cxnLst>
            <a:rect l="l" t="t" r="r" b="b"/>
            <a:pathLst>
              <a:path w="8123993" h="5737571">
                <a:moveTo>
                  <a:pt x="0" y="0"/>
                </a:moveTo>
                <a:lnTo>
                  <a:pt x="8123992" y="0"/>
                </a:lnTo>
                <a:lnTo>
                  <a:pt x="8123992" y="5737570"/>
                </a:lnTo>
                <a:lnTo>
                  <a:pt x="0" y="5737570"/>
                </a:lnTo>
                <a:lnTo>
                  <a:pt x="0" y="0"/>
                </a:lnTo>
                <a:close/>
              </a:path>
            </a:pathLst>
          </a:custGeom>
          <a:blipFill rotWithShape="1">
            <a:blip r:embed="rId5"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5" name="Freeform 5"/>
          <p:cNvSpPr>
            <a:spLocks/>
          </p:cNvSpPr>
          <p:nvPr/>
        </p:nvSpPr>
        <p:spPr>
          <a:xfrm>
            <a:off x="-387350" y="3869690"/>
            <a:ext cx="10603230" cy="7024370"/>
          </a:xfrm>
          <a:custGeom>
            <a:avLst/>
            <a:gdLst>
              <a:gd name="TX0" fmla="*/ 0 w 9472528"/>
              <a:gd name="TY0" fmla="*/ 0 h 5647995"/>
              <a:gd name="TX1" fmla="*/ 9472527 w 9472528"/>
              <a:gd name="TY1" fmla="*/ 0 h 5647995"/>
              <a:gd name="TX2" fmla="*/ 9472527 w 9472528"/>
              <a:gd name="TY2" fmla="*/ 5647994 h 5647995"/>
              <a:gd name="TX3" fmla="*/ 0 w 9472528"/>
              <a:gd name="TY3" fmla="*/ 5647994 h 5647995"/>
              <a:gd name="TX4" fmla="*/ 0 w 9472528"/>
              <a:gd name="TY4" fmla="*/ 0 h 5647995"/>
            </a:gdLst>
            <a:ahLst/>
            <a:cxnLst>
              <a:cxn ang="0">
                <a:pos x="TX0" y="TY0"/>
              </a:cxn>
              <a:cxn ang="0">
                <a:pos x="TX1" y="TY1"/>
              </a:cxn>
              <a:cxn ang="0">
                <a:pos x="TX2" y="TY2"/>
              </a:cxn>
              <a:cxn ang="0">
                <a:pos x="TX3" y="TY3"/>
              </a:cxn>
              <a:cxn ang="0">
                <a:pos x="TX4" y="TY4"/>
              </a:cxn>
            </a:cxnLst>
            <a:rect l="l" t="t" r="r" b="b"/>
            <a:pathLst>
              <a:path w="9472528" h="5647995">
                <a:moveTo>
                  <a:pt x="0" y="0"/>
                </a:moveTo>
                <a:lnTo>
                  <a:pt x="9472527" y="0"/>
                </a:lnTo>
                <a:lnTo>
                  <a:pt x="9472527" y="5647994"/>
                </a:lnTo>
                <a:lnTo>
                  <a:pt x="0" y="5647994"/>
                </a:lnTo>
                <a:lnTo>
                  <a:pt x="0" y="0"/>
                </a:lnTo>
                <a:close/>
              </a:path>
            </a:pathLst>
          </a:custGeom>
          <a:blipFill rotWithShape="1">
            <a:blip r:embed="rId6"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6" name="TextBox 6"/>
          <p:cNvSpPr txBox="1"/>
          <p:nvPr/>
        </p:nvSpPr>
        <p:spPr>
          <a:xfrm>
            <a:off x="232410" y="610235"/>
            <a:ext cx="8500745" cy="3096895"/>
          </a:xfrm>
          <a:prstGeom prst="rect">
            <a:avLst/>
          </a:prstGeom>
        </p:spPr>
        <p:txBody>
          <a:bodyPr vert="horz" wrap="square" lIns="0" tIns="0" rIns="0" bIns="0" numCol="1" anchor="t">
            <a:spAutoFit/>
          </a:bodyPr>
          <a:lstStyle/>
          <a:p>
            <a:pPr marL="0" indent="0" latinLnBrk="0">
              <a:lnSpc>
                <a:spcPts val="12193"/>
              </a:lnSpc>
              <a:buFontTx/>
              <a:buNone/>
            </a:pPr>
            <a:r>
              <a:rPr lang="en-US" sz="9600" spc="-260">
                <a:solidFill>
                  <a:srgbClr val="F1EFEE"/>
                </a:solidFill>
                <a:ea typeface="Arita Buri Medium Bold" charset="0"/>
              </a:rPr>
              <a:t>프로젝트를 </a:t>
            </a:r>
            <a:endParaRPr lang="ko-KR" altLang="en-US" sz="9600">
              <a:solidFill>
                <a:srgbClr val="F1EFEE"/>
              </a:solidFill>
              <a:ea typeface="Arita Buri Medium Bold" charset="0"/>
            </a:endParaRPr>
          </a:p>
          <a:p>
            <a:pPr marL="0" indent="0" algn="l" latinLnBrk="0">
              <a:lnSpc>
                <a:spcPts val="12193"/>
              </a:lnSpc>
              <a:spcBef>
                <a:spcPct val="0"/>
              </a:spcBef>
              <a:buFontTx/>
              <a:buNone/>
            </a:pPr>
            <a:r>
              <a:rPr lang="en-US" sz="9600" spc="-260">
                <a:solidFill>
                  <a:srgbClr val="F1EFEE"/>
                </a:solidFill>
                <a:ea typeface="Arita Buri Medium Bold" charset="0"/>
              </a:rPr>
              <a:t>마치며</a:t>
            </a:r>
            <a:endParaRPr lang="ko-KR" altLang="en-US" sz="9600">
              <a:solidFill>
                <a:srgbClr val="F1EFEE"/>
              </a:solidFill>
              <a:ea typeface="Arita Buri Medium Bold" charset="0"/>
            </a:endParaRPr>
          </a:p>
        </p:txBody>
      </p:sp>
      <p:sp>
        <p:nvSpPr>
          <p:cNvPr id="7" name="Freeform 7"/>
          <p:cNvSpPr>
            <a:spLocks/>
          </p:cNvSpPr>
          <p:nvPr/>
        </p:nvSpPr>
        <p:spPr>
          <a:xfrm flipH="1">
            <a:off x="-209550" y="3610610"/>
            <a:ext cx="2853055" cy="1651000"/>
          </a:xfrm>
          <a:custGeom>
            <a:avLst/>
            <a:gdLst>
              <a:gd name="TX0" fmla="*/ 4491661 w 4491662"/>
              <a:gd name="TY0" fmla="*/ 0 h 1641499"/>
              <a:gd name="TX1" fmla="*/ 0 w 4491662"/>
              <a:gd name="TY1" fmla="*/ 0 h 1641499"/>
              <a:gd name="TX2" fmla="*/ 0 w 4491662"/>
              <a:gd name="TY2" fmla="*/ 1641498 h 1641499"/>
              <a:gd name="TX3" fmla="*/ 4491661 w 4491662"/>
              <a:gd name="TY3" fmla="*/ 1641498 h 1641499"/>
              <a:gd name="TX4" fmla="*/ 4491661 w 4491662"/>
              <a:gd name="TY4" fmla="*/ 0 h 1641499"/>
            </a:gdLst>
            <a:ahLst/>
            <a:cxnLst>
              <a:cxn ang="0">
                <a:pos x="TX0" y="TY0"/>
              </a:cxn>
              <a:cxn ang="0">
                <a:pos x="TX1" y="TY1"/>
              </a:cxn>
              <a:cxn ang="0">
                <a:pos x="TX2" y="TY2"/>
              </a:cxn>
              <a:cxn ang="0">
                <a:pos x="TX3" y="TY3"/>
              </a:cxn>
              <a:cxn ang="0">
                <a:pos x="TX4" y="TY4"/>
              </a:cxn>
            </a:cxnLst>
            <a:rect l="l" t="t" r="r" b="b"/>
            <a:pathLst>
              <a:path w="4491662" h="1641499">
                <a:moveTo>
                  <a:pt x="4491661" y="0"/>
                </a:moveTo>
                <a:lnTo>
                  <a:pt x="0" y="0"/>
                </a:lnTo>
                <a:lnTo>
                  <a:pt x="0" y="1641498"/>
                </a:lnTo>
                <a:lnTo>
                  <a:pt x="4491661" y="1641498"/>
                </a:lnTo>
                <a:lnTo>
                  <a:pt x="4491661" y="0"/>
                </a:lnTo>
                <a:close/>
              </a:path>
            </a:pathLst>
          </a:custGeom>
          <a:blipFill rotWithShape="1">
            <a:blip r:embed="rId7" cstate="print">
              <a:extLst>
                <a:ext uri="{28A0092B-C50C-407E-A947-70E740481C1C}">
                  <a14:useLocalDpi xmlns:a14="http://schemas.microsoft.com/office/drawing/2010/main" val="0"/>
                </a:ext>
              </a:extLst>
            </a:blip>
            <a:stretch>
              <a:fillRect/>
            </a:stretch>
          </a:blipFill>
        </p:spPr>
        <p:txBody>
          <a:bodyPr vert="horz" wrap="square" lIns="0" tIns="0" rIns="0" bIns="0" anchor="t">
            <a:noAutofit/>
          </a:bodyPr>
          <a:lstStyle/>
          <a:p>
            <a:pPr marL="0" indent="0"/>
            <a:endParaRPr lang="ko-KR" altLang="en-US"/>
          </a:p>
        </p:txBody>
      </p:sp>
      <p:sp>
        <p:nvSpPr>
          <p:cNvPr id="8" name="TextBox 8"/>
          <p:cNvSpPr txBox="1">
            <a:spLocks/>
          </p:cNvSpPr>
          <p:nvPr/>
        </p:nvSpPr>
        <p:spPr>
          <a:xfrm>
            <a:off x="2949575" y="4482465"/>
            <a:ext cx="6602730" cy="5814695"/>
          </a:xfrm>
          <a:prstGeom prst="rect">
            <a:avLst/>
          </a:prstGeom>
        </p:spPr>
        <p:txBody>
          <a:bodyPr vert="horz" wrap="square" lIns="0" tIns="0" rIns="0" bIns="0" numCol="1" anchor="t">
            <a:spAutoFit/>
          </a:bodyPr>
          <a:lstStyle/>
          <a:p>
            <a:pPr marL="0" indent="0" algn="l" latinLnBrk="0">
              <a:lnSpc>
                <a:spcPct val="100000"/>
              </a:lnSpc>
              <a:spcBef>
                <a:spcPct val="0"/>
              </a:spcBef>
              <a:buFontTx/>
              <a:buNone/>
            </a:pPr>
            <a:r>
              <a:rPr lang="en-US" sz="1800" spc="-110">
                <a:solidFill>
                  <a:srgbClr val="FFFFFF"/>
                </a:solidFill>
                <a:latin typeface="서울남산체 L" charset="0"/>
                <a:ea typeface="서울남산체 L" charset="0"/>
              </a:rPr>
              <a:t>처음 기획한 프로젝트는 '대전의 온도'. 모두 의견이 잘 맞아 팀원 중 한 명</a:t>
            </a:r>
            <a:r>
              <a:rPr lang="ko-KR" sz="1800" spc="-110">
                <a:solidFill>
                  <a:srgbClr val="FFFFFF"/>
                </a:solidFill>
                <a:latin typeface="서울남산체 L" charset="0"/>
                <a:ea typeface="서울남산체 L" charset="0"/>
              </a:rPr>
              <a:t>은</a:t>
            </a:r>
            <a:r>
              <a:rPr lang="en-US" sz="1800" spc="-110">
                <a:solidFill>
                  <a:srgbClr val="FFFFFF"/>
                </a:solidFill>
                <a:latin typeface="서울남산체 L" charset="0"/>
                <a:ea typeface="서울남산체 L" charset="0"/>
              </a:rPr>
              <a:t> 로고를 그리고, </a:t>
            </a:r>
            <a:r>
              <a:rPr lang="ko-KR" sz="1800" spc="-110">
                <a:solidFill>
                  <a:srgbClr val="FFFFFF"/>
                </a:solidFill>
                <a:latin typeface="서울남산체 L" charset="0"/>
                <a:ea typeface="서울남산체 L" charset="0"/>
              </a:rPr>
              <a:t>나머지가 </a:t>
            </a:r>
            <a:r>
              <a:rPr lang="en-US" sz="1800" spc="-110">
                <a:solidFill>
                  <a:srgbClr val="FFFFFF"/>
                </a:solidFill>
                <a:latin typeface="서울남산체 L" charset="0"/>
                <a:ea typeface="서울남산체 L" charset="0"/>
              </a:rPr>
              <a:t>노션에 자료를 공유하</a:t>
            </a:r>
            <a:r>
              <a:rPr lang="ko-KR" sz="1800" spc="-110">
                <a:solidFill>
                  <a:srgbClr val="FFFFFF"/>
                </a:solidFill>
                <a:latin typeface="서울남산체 L" charset="0"/>
                <a:ea typeface="서울남산체 L" charset="0"/>
              </a:rPr>
              <a:t>면서 </a:t>
            </a:r>
            <a:r>
              <a:rPr lang="en-US" sz="1800" spc="-110">
                <a:solidFill>
                  <a:srgbClr val="FFFFFF"/>
                </a:solidFill>
                <a:latin typeface="서울남산체 L" charset="0"/>
                <a:ea typeface="서울남산체 L" charset="0"/>
              </a:rPr>
              <a:t>각자 작업한 코드가 형태를 잡아갈 때는 아무 문제 없이 이대로 프로젝트를 마무리할 수 있을 줄 알았는데요. 새로운 기술을 도입</a:t>
            </a:r>
            <a:r>
              <a:rPr lang="ko-KR" sz="1800" spc="-110">
                <a:solidFill>
                  <a:srgbClr val="FFFFFF"/>
                </a:solidFill>
                <a:latin typeface="서울남산체 L" charset="0"/>
                <a:ea typeface="서울남산체 L" charset="0"/>
              </a:rPr>
              <a:t>하</a:t>
            </a:r>
            <a:r>
              <a:rPr lang="en-US" sz="1800" spc="-110">
                <a:solidFill>
                  <a:srgbClr val="FFFFFF"/>
                </a:solidFill>
                <a:latin typeface="서울남산체 L" charset="0"/>
                <a:ea typeface="서울남산체 L" charset="0"/>
              </a:rPr>
              <a:t>면서 생긴 변수와 가지각색 코드를 하나로 합치는 과정에서 수많은 오류가 발생하였고, 최종 디자인 배치가 생각보다 어울리지 않는 등 원하는 대로 결과물이 나오지 않았습니다. </a:t>
            </a:r>
            <a:endParaRPr lang="ko-KR" altLang="en-US" sz="1800">
              <a:solidFill>
                <a:srgbClr val="FFFFFF"/>
              </a:solidFill>
              <a:latin typeface="서울남산체 L" charset="0"/>
              <a:ea typeface="서울남산체 L" charset="0"/>
            </a:endParaRPr>
          </a:p>
          <a:p>
            <a:pPr marL="0" indent="0" algn="l" latinLnBrk="0">
              <a:lnSpc>
                <a:spcPct val="100000"/>
              </a:lnSpc>
              <a:spcBef>
                <a:spcPct val="0"/>
              </a:spcBef>
              <a:buFontTx/>
              <a:buNone/>
            </a:pPr>
            <a:endParaRPr lang="ko-KR" altLang="en-US" sz="1800">
              <a:solidFill>
                <a:srgbClr val="FFFFFF"/>
              </a:solidFill>
              <a:latin typeface="서울남산체 L" charset="0"/>
              <a:ea typeface="서울남산체 L" charset="0"/>
            </a:endParaRPr>
          </a:p>
          <a:p>
            <a:pPr marL="0" indent="0" algn="l" latinLnBrk="0">
              <a:lnSpc>
                <a:spcPct val="100000"/>
              </a:lnSpc>
              <a:spcBef>
                <a:spcPct val="0"/>
              </a:spcBef>
              <a:buFontTx/>
              <a:buNone/>
            </a:pPr>
            <a:r>
              <a:rPr lang="ko-KR" sz="1800" spc="-110">
                <a:solidFill>
                  <a:srgbClr val="FFFFFF"/>
                </a:solidFill>
                <a:latin typeface="서울남산체 L" charset="0"/>
                <a:ea typeface="서울남산체 L" charset="0"/>
              </a:rPr>
              <a:t>그래서 </a:t>
            </a:r>
            <a:r>
              <a:rPr lang="en-US" sz="1800" spc="-110">
                <a:solidFill>
                  <a:srgbClr val="FFFFFF"/>
                </a:solidFill>
                <a:latin typeface="서울남산체 L" charset="0"/>
                <a:ea typeface="서울남산체 L" charset="0"/>
              </a:rPr>
              <a:t>전체 회의</a:t>
            </a:r>
            <a:r>
              <a:rPr lang="ko-KR" sz="1800" spc="-110">
                <a:solidFill>
                  <a:srgbClr val="FFFFFF"/>
                </a:solidFill>
                <a:latin typeface="서울남산체 L" charset="0"/>
                <a:ea typeface="서울남산체 L" charset="0"/>
              </a:rPr>
              <a:t> 후</a:t>
            </a:r>
            <a:r>
              <a:rPr lang="en-US" sz="1800" spc="-110">
                <a:solidFill>
                  <a:srgbClr val="FFFFFF"/>
                </a:solidFill>
                <a:latin typeface="서울남산체 L" charset="0"/>
                <a:ea typeface="서울남산체 L" charset="0"/>
              </a:rPr>
              <a:t> 새롭게 다시 시작해 보자는 쪽으로</a:t>
            </a:r>
            <a:r>
              <a:rPr lang="ko-KR" sz="1800" spc="-110">
                <a:solidFill>
                  <a:srgbClr val="FFFFFF"/>
                </a:solidFill>
                <a:latin typeface="서울남산체 L" charset="0"/>
                <a:ea typeface="서울남산체 L" charset="0"/>
              </a:rPr>
              <a:t> 결정하고</a:t>
            </a:r>
            <a:r>
              <a:rPr lang="en-US" sz="1800" spc="-110">
                <a:solidFill>
                  <a:srgbClr val="FFFFFF"/>
                </a:solidFill>
                <a:latin typeface="서울남산체 L" charset="0"/>
                <a:ea typeface="서울남산체 L" charset="0"/>
              </a:rPr>
              <a:t> 한나님이 피그마로 선보인 디자인 기획안 'DDju</a:t>
            </a:r>
            <a:r>
              <a:rPr lang="ko-KR" sz="1800" spc="-110">
                <a:solidFill>
                  <a:srgbClr val="FFFFFF"/>
                </a:solidFill>
                <a:latin typeface="서울남산체 L" charset="0"/>
                <a:ea typeface="서울남산체 L" charset="0"/>
              </a:rPr>
              <a:t>’를</a:t>
            </a:r>
            <a:r>
              <a:rPr lang="en-US" sz="1800" spc="-110">
                <a:solidFill>
                  <a:srgbClr val="FFFFFF"/>
                </a:solidFill>
                <a:latin typeface="서울남산체 L" charset="0"/>
                <a:ea typeface="서울남산체 L" charset="0"/>
              </a:rPr>
              <a:t> 토대로 2차 프로젝트에 돌입했습니다. 이번에는 폴더 생성부터 파일 이름까지 하나하나 기획안에 맞춰 작업했고, 순탄하게 마크업과 스타일링, 기능을 채우기 시작하면서 전보다 체계적으로 작업할 수 있었습니다.</a:t>
            </a:r>
            <a:endParaRPr lang="ko-KR" altLang="en-US" sz="1800">
              <a:solidFill>
                <a:srgbClr val="FFFFFF"/>
              </a:solidFill>
              <a:latin typeface="서울남산체 L" charset="0"/>
              <a:ea typeface="서울남산체 L" charset="0"/>
            </a:endParaRPr>
          </a:p>
          <a:p>
            <a:pPr marL="0" indent="0" algn="l" latinLnBrk="0">
              <a:lnSpc>
                <a:spcPct val="100000"/>
              </a:lnSpc>
              <a:spcBef>
                <a:spcPct val="0"/>
              </a:spcBef>
              <a:buFontTx/>
              <a:buNone/>
            </a:pPr>
            <a:endParaRPr lang="ko-KR" altLang="en-US" sz="1800">
              <a:solidFill>
                <a:srgbClr val="FFFFFF"/>
              </a:solidFill>
              <a:latin typeface="서울남산체 L" charset="0"/>
              <a:ea typeface="서울남산체 L" charset="0"/>
            </a:endParaRPr>
          </a:p>
          <a:p>
            <a:pPr marL="0" indent="0" algn="l" latinLnBrk="0">
              <a:lnSpc>
                <a:spcPct val="100000"/>
              </a:lnSpc>
              <a:spcBef>
                <a:spcPct val="0"/>
              </a:spcBef>
              <a:buFontTx/>
              <a:buNone/>
            </a:pPr>
            <a:r>
              <a:rPr lang="en-US" sz="1800" spc="-110">
                <a:solidFill>
                  <a:srgbClr val="FFFFFF"/>
                </a:solidFill>
                <a:latin typeface="서울남산체 L" charset="0"/>
                <a:ea typeface="서울남산체 L" charset="0"/>
              </a:rPr>
              <a:t>앞에서 보셨다시피 'DDju'의 가장 중요한 기능은 오픈 API를 이용해 자료를 가져와 배치하는 부분이었는데</a:t>
            </a:r>
            <a:r>
              <a:rPr lang="ko-KR" sz="1800" spc="-110">
                <a:solidFill>
                  <a:srgbClr val="FFFFFF"/>
                </a:solidFill>
                <a:latin typeface="서울남산체 L" charset="0"/>
                <a:ea typeface="서울남산체 L" charset="0"/>
              </a:rPr>
              <a:t>,</a:t>
            </a:r>
            <a:r>
              <a:rPr lang="en-US" sz="1800" spc="-110">
                <a:solidFill>
                  <a:srgbClr val="FFFFFF"/>
                </a:solidFill>
                <a:latin typeface="서울남산체 L" charset="0"/>
                <a:ea typeface="서울남산체 L" charset="0"/>
              </a:rPr>
              <a:t> 복잡한 설명과 적재적소에 배치해야 하는 사이트 특성상 여러모로 어려움을 겪어야 했습니다. 특히 MongoDB에서 데이터를 파싱할 때는 가져온 오픈 API 한계로 인해 적절한 횟수를 찾을 때까지 테스트를 반복하면서 고생해야 했고, 로그인 파트에서도 MongoDB와 씨름했던 것을 보면, 단순히 코딩하는 것보다 전체적인 환경 설정이 얼마나 중요한지 알 수 있는 프로젝트였습니다.</a:t>
            </a:r>
            <a:endParaRPr lang="ko-KR" altLang="en-US" sz="1800">
              <a:solidFill>
                <a:srgbClr val="FFFFFF"/>
              </a:solidFill>
              <a:latin typeface="서울남산체 L" charset="0"/>
              <a:ea typeface="서울남산체 L" charset="0"/>
            </a:endParaRPr>
          </a:p>
          <a:p>
            <a:pPr marL="0" indent="0" algn="l" latinLnBrk="0">
              <a:lnSpc>
                <a:spcPct val="100000"/>
              </a:lnSpc>
              <a:spcBef>
                <a:spcPct val="0"/>
              </a:spcBef>
              <a:buFontTx/>
              <a:buNone/>
            </a:pPr>
            <a:endParaRPr lang="ko-KR" altLang="en-US" sz="1800">
              <a:solidFill>
                <a:srgbClr val="FFFFFF"/>
              </a:solidFill>
              <a:latin typeface="서울남산체 L" charset="0"/>
              <a:ea typeface="서울남산체 L" charset="0"/>
            </a:endParaRPr>
          </a:p>
        </p:txBody>
      </p:sp>
      <p:sp>
        <p:nvSpPr>
          <p:cNvPr id="9" name="TextBox 9"/>
          <p:cNvSpPr txBox="1">
            <a:spLocks/>
          </p:cNvSpPr>
          <p:nvPr/>
        </p:nvSpPr>
        <p:spPr>
          <a:xfrm>
            <a:off x="11543665" y="5901055"/>
            <a:ext cx="5133975" cy="2769235"/>
          </a:xfrm>
          <a:prstGeom prst="rect">
            <a:avLst/>
          </a:prstGeom>
        </p:spPr>
        <p:txBody>
          <a:bodyPr vert="horz" wrap="square" lIns="0" tIns="0" rIns="0" bIns="0" numCol="1" anchor="t">
            <a:spAutoFit/>
          </a:bodyPr>
          <a:lstStyle/>
          <a:p>
            <a:pPr marL="0" indent="0" algn="l" latinLnBrk="0">
              <a:lnSpc>
                <a:spcPct val="100000"/>
              </a:lnSpc>
              <a:spcBef>
                <a:spcPct val="0"/>
              </a:spcBef>
              <a:buFontTx/>
              <a:buNone/>
            </a:pPr>
            <a:r>
              <a:rPr lang="ko-KR" sz="1800" spc="-110">
                <a:solidFill>
                  <a:schemeClr val="tx1"/>
                </a:solidFill>
                <a:latin typeface="서울남산체 L" charset="0"/>
                <a:ea typeface="서울남산체 L" charset="0"/>
              </a:rPr>
              <a:t>문제가 생길 때마다 다함께</a:t>
            </a:r>
            <a:r>
              <a:rPr lang="en-US" sz="1800" spc="-110">
                <a:solidFill>
                  <a:schemeClr val="tx1"/>
                </a:solidFill>
                <a:latin typeface="서울남산체 L" charset="0"/>
                <a:ea typeface="서울남산체 L" charset="0"/>
              </a:rPr>
              <a:t> 회의하고, 메모하고, 기록하고, 다시 회의하고, 참고 자료를 찾아 공유하면서 </a:t>
            </a:r>
            <a:r>
              <a:rPr lang="ko-KR" sz="1800" spc="-110">
                <a:solidFill>
                  <a:schemeClr val="tx1"/>
                </a:solidFill>
                <a:latin typeface="서울남산체 L" charset="0"/>
                <a:ea typeface="서울남산체 L" charset="0"/>
              </a:rPr>
              <a:t>지금의 결과물을 만들었어요. </a:t>
            </a:r>
            <a:r>
              <a:rPr lang="en-US" sz="1800" spc="-110">
                <a:solidFill>
                  <a:schemeClr val="tx1"/>
                </a:solidFill>
                <a:latin typeface="서울남산체 L" charset="0"/>
                <a:ea typeface="서울남산체 L" charset="0"/>
              </a:rPr>
              <a:t>자기만의 방식으로 공부하고 생각해낸 아이디어를 공유해서 회의하는 모든 과정</a:t>
            </a:r>
            <a:r>
              <a:rPr lang="ko-KR" sz="1800" spc="-110">
                <a:solidFill>
                  <a:schemeClr val="tx1"/>
                </a:solidFill>
                <a:latin typeface="서울남산체 L" charset="0"/>
                <a:ea typeface="서울남산체 L" charset="0"/>
              </a:rPr>
              <a:t>에 </a:t>
            </a:r>
            <a:r>
              <a:rPr lang="en-US" sz="1800" spc="-110">
                <a:solidFill>
                  <a:schemeClr val="tx1"/>
                </a:solidFill>
                <a:latin typeface="서울남산체 L" charset="0"/>
                <a:ea typeface="서울남산체 L" charset="0"/>
              </a:rPr>
              <a:t>서로</a:t>
            </a:r>
            <a:r>
              <a:rPr lang="ko-KR" sz="1800" spc="-110">
                <a:solidFill>
                  <a:schemeClr val="tx1"/>
                </a:solidFill>
                <a:latin typeface="서울남산체 L" charset="0"/>
                <a:ea typeface="서울남산체 L" charset="0"/>
              </a:rPr>
              <a:t> </a:t>
            </a:r>
            <a:r>
              <a:rPr lang="en-US" sz="1800" spc="-110">
                <a:solidFill>
                  <a:schemeClr val="tx1"/>
                </a:solidFill>
                <a:latin typeface="서울남산체 L" charset="0"/>
                <a:ea typeface="서울남산체 L" charset="0"/>
              </a:rPr>
              <a:t>배려</a:t>
            </a:r>
            <a:r>
              <a:rPr lang="ko-KR" sz="1800" spc="-110">
                <a:solidFill>
                  <a:schemeClr val="tx1"/>
                </a:solidFill>
                <a:latin typeface="서울남산체 L" charset="0"/>
                <a:ea typeface="서울남산체 L" charset="0"/>
              </a:rPr>
              <a:t>하고</a:t>
            </a:r>
            <a:r>
              <a:rPr lang="en-US" sz="1800" spc="-110">
                <a:solidFill>
                  <a:schemeClr val="tx1"/>
                </a:solidFill>
                <a:latin typeface="서울남산체 L" charset="0"/>
                <a:ea typeface="서울남산체 L" charset="0"/>
              </a:rPr>
              <a:t> 의견 조율</a:t>
            </a:r>
            <a:r>
              <a:rPr lang="ko-KR" sz="1800" spc="-110">
                <a:solidFill>
                  <a:schemeClr val="tx1"/>
                </a:solidFill>
                <a:latin typeface="서울남산체 L" charset="0"/>
                <a:ea typeface="서울남산체 L" charset="0"/>
              </a:rPr>
              <a:t>하는 과정이</a:t>
            </a:r>
            <a:r>
              <a:rPr lang="en-US" sz="1800" spc="-110">
                <a:solidFill>
                  <a:schemeClr val="tx1"/>
                </a:solidFill>
                <a:latin typeface="서울남산체 L" charset="0"/>
                <a:ea typeface="서울남산체 L" charset="0"/>
              </a:rPr>
              <a:t> 없었다면 지금과 같은 결과물도 없었을 거라 생각합니다. 짧은 기간, 함께 힘내준 팀원들, 그리고 무엇보다 물심양면 도와주신 이예진 강사님께 감사 인사를 하고 싶습니다. </a:t>
            </a:r>
            <a:r>
              <a:rPr lang="ko-KR" sz="1800" spc="-110">
                <a:solidFill>
                  <a:schemeClr val="tx1"/>
                </a:solidFill>
                <a:latin typeface="서울남산체 L" charset="0"/>
                <a:ea typeface="서울남산체 L" charset="0"/>
              </a:rPr>
              <a:t>앞으로 오류를 수정하고 업데이트 해야 할 부분이 많은데, 지금까지 해왔던 것처럼 서로 협력하여 프로젝트를 완성할 예정입니다. 감사합니다.</a:t>
            </a:r>
            <a:endParaRPr lang="ko-KR"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Pages>9</Pages>
  <Words>528</Words>
  <Characters>0</Characters>
  <Application>Microsoft Office PowerPoint</Application>
  <DocSecurity>0</DocSecurity>
  <PresentationFormat>사용자 지정</PresentationFormat>
  <Lines>0</Lines>
  <Paragraphs>69</Paragraphs>
  <Slides>9</Slides>
  <Notes>0</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9</vt:i4>
      </vt:variant>
    </vt:vector>
  </HeadingPairs>
  <TitlesOfParts>
    <vt:vector size="17" baseType="lpstr">
      <vt:lpstr>Arial</vt:lpstr>
      <vt:lpstr>Arita Buri Medium</vt:lpstr>
      <vt:lpstr>Seoul Namsan Condensed Light</vt:lpstr>
      <vt:lpstr>Calibri</vt:lpstr>
      <vt:lpstr>서울남산체 L</vt:lpstr>
      <vt:lpstr>Arita Buri Medium Bold</vt:lpstr>
      <vt:lpstr>맑은 고딕</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베이지색 적갈색 연한 갈색 따뜻하고 고전적인 스타일의 브랜드 피치 프레젠테이션</dc:title>
  <cp:lastModifiedBy>USER</cp:lastModifiedBy>
  <cp:revision>5</cp:revision>
  <dcterms:modified xsi:type="dcterms:W3CDTF">2023-09-18T03:50:50Z</dcterms:modified>
  <cp:version>9.104.190.51131</cp:version>
</cp:coreProperties>
</file>